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70" r:id="rId2"/>
    <p:sldId id="273" r:id="rId3"/>
    <p:sldId id="282" r:id="rId4"/>
    <p:sldId id="283" r:id="rId5"/>
    <p:sldId id="274" r:id="rId6"/>
    <p:sldId id="284" r:id="rId7"/>
    <p:sldId id="276" r:id="rId8"/>
    <p:sldId id="285" r:id="rId9"/>
    <p:sldId id="278" r:id="rId10"/>
    <p:sldId id="287" r:id="rId11"/>
    <p:sldId id="296" r:id="rId12"/>
    <p:sldId id="286" r:id="rId13"/>
    <p:sldId id="288" r:id="rId14"/>
    <p:sldId id="289" r:id="rId15"/>
    <p:sldId id="290" r:id="rId16"/>
    <p:sldId id="291" r:id="rId17"/>
    <p:sldId id="279" r:id="rId18"/>
    <p:sldId id="292" r:id="rId19"/>
    <p:sldId id="293" r:id="rId20"/>
    <p:sldId id="295" r:id="rId21"/>
    <p:sldId id="281" r:id="rId22"/>
    <p:sldId id="294" r:id="rId23"/>
    <p:sldId id="297" r:id="rId24"/>
    <p:sldId id="29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D3C074-7CA5-426F-8D5B-774CEA753F2A}" v="109" dt="2023-09-14T22:30:59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77" autoAdjust="0"/>
  </p:normalViewPr>
  <p:slideViewPr>
    <p:cSldViewPr snapToGrid="0">
      <p:cViewPr varScale="1">
        <p:scale>
          <a:sx n="68" d="100"/>
          <a:sy n="68" d="100"/>
        </p:scale>
        <p:origin x="12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im Elkobrossy" userId="150228f5-bb6d-4d78-9c59-76c39851a48b" providerId="ADAL" clId="{3AD3C074-7CA5-426F-8D5B-774CEA753F2A}"/>
    <pc:docChg chg="undo redo custSel addSld delSld modSld sldOrd addMainMaster delMainMaster modMainMaster">
      <pc:chgData name="Karim Elkobrossy" userId="150228f5-bb6d-4d78-9c59-76c39851a48b" providerId="ADAL" clId="{3AD3C074-7CA5-426F-8D5B-774CEA753F2A}" dt="2023-09-15T13:45:00.114" v="10153" actId="20577"/>
      <pc:docMkLst>
        <pc:docMk/>
      </pc:docMkLst>
      <pc:sldChg chg="modSp new add del mod ord">
        <pc:chgData name="Karim Elkobrossy" userId="150228f5-bb6d-4d78-9c59-76c39851a48b" providerId="ADAL" clId="{3AD3C074-7CA5-426F-8D5B-774CEA753F2A}" dt="2023-09-12T21:10:54.023" v="5393" actId="47"/>
        <pc:sldMkLst>
          <pc:docMk/>
          <pc:sldMk cId="3463678377" sldId="256"/>
        </pc:sldMkLst>
        <pc:spChg chg="mod">
          <ac:chgData name="Karim Elkobrossy" userId="150228f5-bb6d-4d78-9c59-76c39851a48b" providerId="ADAL" clId="{3AD3C074-7CA5-426F-8D5B-774CEA753F2A}" dt="2023-09-11T11:07:15.725" v="15" actId="20577"/>
          <ac:spMkLst>
            <pc:docMk/>
            <pc:sldMk cId="3463678377" sldId="256"/>
            <ac:spMk id="2" creationId="{4811BE7B-2592-F1F6-554C-3A89EBC94CEA}"/>
          </ac:spMkLst>
        </pc:spChg>
      </pc:sldChg>
      <pc:sldChg chg="modSp add del mod">
        <pc:chgData name="Karim Elkobrossy" userId="150228f5-bb6d-4d78-9c59-76c39851a48b" providerId="ADAL" clId="{3AD3C074-7CA5-426F-8D5B-774CEA753F2A}" dt="2023-09-12T21:10:54.023" v="5393" actId="47"/>
        <pc:sldMkLst>
          <pc:docMk/>
          <pc:sldMk cId="2432077897" sldId="257"/>
        </pc:sldMkLst>
        <pc:spChg chg="mod">
          <ac:chgData name="Karim Elkobrossy" userId="150228f5-bb6d-4d78-9c59-76c39851a48b" providerId="ADAL" clId="{3AD3C074-7CA5-426F-8D5B-774CEA753F2A}" dt="2023-09-11T11:16:27.275" v="205" actId="20577"/>
          <ac:spMkLst>
            <pc:docMk/>
            <pc:sldMk cId="2432077897" sldId="257"/>
            <ac:spMk id="2" creationId="{4811BE7B-2592-F1F6-554C-3A89EBC94CEA}"/>
          </ac:spMkLst>
        </pc:spChg>
      </pc:sldChg>
      <pc:sldChg chg="new del">
        <pc:chgData name="Karim Elkobrossy" userId="150228f5-bb6d-4d78-9c59-76c39851a48b" providerId="ADAL" clId="{3AD3C074-7CA5-426F-8D5B-774CEA753F2A}" dt="2023-09-11T11:07:31.742" v="22" actId="47"/>
        <pc:sldMkLst>
          <pc:docMk/>
          <pc:sldMk cId="2633179536" sldId="258"/>
        </pc:sldMkLst>
      </pc:sldChg>
      <pc:sldChg chg="modSp add del mod">
        <pc:chgData name="Karim Elkobrossy" userId="150228f5-bb6d-4d78-9c59-76c39851a48b" providerId="ADAL" clId="{3AD3C074-7CA5-426F-8D5B-774CEA753F2A}" dt="2023-09-12T21:10:54.023" v="5393" actId="47"/>
        <pc:sldMkLst>
          <pc:docMk/>
          <pc:sldMk cId="4180814322" sldId="258"/>
        </pc:sldMkLst>
        <pc:spChg chg="mod">
          <ac:chgData name="Karim Elkobrossy" userId="150228f5-bb6d-4d78-9c59-76c39851a48b" providerId="ADAL" clId="{3AD3C074-7CA5-426F-8D5B-774CEA753F2A}" dt="2023-09-11T11:07:48.909" v="51" actId="20577"/>
          <ac:spMkLst>
            <pc:docMk/>
            <pc:sldMk cId="4180814322" sldId="258"/>
            <ac:spMk id="2" creationId="{4811BE7B-2592-F1F6-554C-3A89EBC94CEA}"/>
          </ac:spMkLst>
        </pc:spChg>
      </pc:sldChg>
      <pc:sldChg chg="modSp add del mod">
        <pc:chgData name="Karim Elkobrossy" userId="150228f5-bb6d-4d78-9c59-76c39851a48b" providerId="ADAL" clId="{3AD3C074-7CA5-426F-8D5B-774CEA753F2A}" dt="2023-09-12T21:10:54.023" v="5393" actId="47"/>
        <pc:sldMkLst>
          <pc:docMk/>
          <pc:sldMk cId="401977250" sldId="259"/>
        </pc:sldMkLst>
        <pc:spChg chg="mod">
          <ac:chgData name="Karim Elkobrossy" userId="150228f5-bb6d-4d78-9c59-76c39851a48b" providerId="ADAL" clId="{3AD3C074-7CA5-426F-8D5B-774CEA753F2A}" dt="2023-09-11T11:08:06.831" v="82" actId="20577"/>
          <ac:spMkLst>
            <pc:docMk/>
            <pc:sldMk cId="401977250" sldId="259"/>
            <ac:spMk id="2" creationId="{4811BE7B-2592-F1F6-554C-3A89EBC94CEA}"/>
          </ac:spMkLst>
        </pc:spChg>
      </pc:sldChg>
      <pc:sldChg chg="modSp add del mod">
        <pc:chgData name="Karim Elkobrossy" userId="150228f5-bb6d-4d78-9c59-76c39851a48b" providerId="ADAL" clId="{3AD3C074-7CA5-426F-8D5B-774CEA753F2A}" dt="2023-09-12T21:10:54.023" v="5393" actId="47"/>
        <pc:sldMkLst>
          <pc:docMk/>
          <pc:sldMk cId="2640147369" sldId="260"/>
        </pc:sldMkLst>
        <pc:spChg chg="mod">
          <ac:chgData name="Karim Elkobrossy" userId="150228f5-bb6d-4d78-9c59-76c39851a48b" providerId="ADAL" clId="{3AD3C074-7CA5-426F-8D5B-774CEA753F2A}" dt="2023-09-11T11:13:59.225" v="100" actId="20577"/>
          <ac:spMkLst>
            <pc:docMk/>
            <pc:sldMk cId="2640147369" sldId="260"/>
            <ac:spMk id="2" creationId="{4811BE7B-2592-F1F6-554C-3A89EBC94CEA}"/>
          </ac:spMkLst>
        </pc:spChg>
      </pc:sldChg>
      <pc:sldChg chg="modSp add del mod">
        <pc:chgData name="Karim Elkobrossy" userId="150228f5-bb6d-4d78-9c59-76c39851a48b" providerId="ADAL" clId="{3AD3C074-7CA5-426F-8D5B-774CEA753F2A}" dt="2023-09-12T21:10:54.023" v="5393" actId="47"/>
        <pc:sldMkLst>
          <pc:docMk/>
          <pc:sldMk cId="2400368071" sldId="261"/>
        </pc:sldMkLst>
        <pc:spChg chg="mod">
          <ac:chgData name="Karim Elkobrossy" userId="150228f5-bb6d-4d78-9c59-76c39851a48b" providerId="ADAL" clId="{3AD3C074-7CA5-426F-8D5B-774CEA753F2A}" dt="2023-09-11T11:14:45.433" v="171" actId="20577"/>
          <ac:spMkLst>
            <pc:docMk/>
            <pc:sldMk cId="2400368071" sldId="261"/>
            <ac:spMk id="2" creationId="{4811BE7B-2592-F1F6-554C-3A89EBC94CEA}"/>
          </ac:spMkLst>
        </pc:spChg>
      </pc:sldChg>
      <pc:sldChg chg="new del">
        <pc:chgData name="Karim Elkobrossy" userId="150228f5-bb6d-4d78-9c59-76c39851a48b" providerId="ADAL" clId="{3AD3C074-7CA5-426F-8D5B-774CEA753F2A}" dt="2023-09-11T11:14:12.013" v="102" actId="47"/>
        <pc:sldMkLst>
          <pc:docMk/>
          <pc:sldMk cId="4024302673" sldId="261"/>
        </pc:sldMkLst>
      </pc:sldChg>
      <pc:sldChg chg="modSp add del mod">
        <pc:chgData name="Karim Elkobrossy" userId="150228f5-bb6d-4d78-9c59-76c39851a48b" providerId="ADAL" clId="{3AD3C074-7CA5-426F-8D5B-774CEA753F2A}" dt="2023-09-12T21:10:54.023" v="5393" actId="47"/>
        <pc:sldMkLst>
          <pc:docMk/>
          <pc:sldMk cId="1414216164" sldId="262"/>
        </pc:sldMkLst>
        <pc:spChg chg="mod">
          <ac:chgData name="Karim Elkobrossy" userId="150228f5-bb6d-4d78-9c59-76c39851a48b" providerId="ADAL" clId="{3AD3C074-7CA5-426F-8D5B-774CEA753F2A}" dt="2023-09-11T11:15:07.161" v="194" actId="20577"/>
          <ac:spMkLst>
            <pc:docMk/>
            <pc:sldMk cId="1414216164" sldId="262"/>
            <ac:spMk id="2" creationId="{4811BE7B-2592-F1F6-554C-3A89EBC94CEA}"/>
          </ac:spMkLst>
        </pc:spChg>
      </pc:sldChg>
      <pc:sldChg chg="modSp new del mod">
        <pc:chgData name="Karim Elkobrossy" userId="150228f5-bb6d-4d78-9c59-76c39851a48b" providerId="ADAL" clId="{3AD3C074-7CA5-426F-8D5B-774CEA753F2A}" dt="2023-09-11T11:35:23.158" v="327" actId="47"/>
        <pc:sldMkLst>
          <pc:docMk/>
          <pc:sldMk cId="4148999697" sldId="263"/>
        </pc:sldMkLst>
        <pc:spChg chg="mod">
          <ac:chgData name="Karim Elkobrossy" userId="150228f5-bb6d-4d78-9c59-76c39851a48b" providerId="ADAL" clId="{3AD3C074-7CA5-426F-8D5B-774CEA753F2A}" dt="2023-09-11T11:29:41.242" v="223" actId="20577"/>
          <ac:spMkLst>
            <pc:docMk/>
            <pc:sldMk cId="4148999697" sldId="263"/>
            <ac:spMk id="5" creationId="{64BDE94B-7866-827E-5607-C3F8B1634744}"/>
          </ac:spMkLst>
        </pc:spChg>
      </pc:sldChg>
      <pc:sldChg chg="modSp add del mod">
        <pc:chgData name="Karim Elkobrossy" userId="150228f5-bb6d-4d78-9c59-76c39851a48b" providerId="ADAL" clId="{3AD3C074-7CA5-426F-8D5B-774CEA753F2A}" dt="2023-09-11T11:35:23.158" v="327" actId="47"/>
        <pc:sldMkLst>
          <pc:docMk/>
          <pc:sldMk cId="691591018" sldId="264"/>
        </pc:sldMkLst>
        <pc:spChg chg="mod">
          <ac:chgData name="Karim Elkobrossy" userId="150228f5-bb6d-4d78-9c59-76c39851a48b" providerId="ADAL" clId="{3AD3C074-7CA5-426F-8D5B-774CEA753F2A}" dt="2023-09-11T11:29:13.498" v="208" actId="27636"/>
          <ac:spMkLst>
            <pc:docMk/>
            <pc:sldMk cId="691591018" sldId="264"/>
            <ac:spMk id="3" creationId="{42279A26-AB98-1695-531A-DC2806BEF1D5}"/>
          </ac:spMkLst>
        </pc:spChg>
      </pc:sldChg>
      <pc:sldChg chg="modSp add del mod">
        <pc:chgData name="Karim Elkobrossy" userId="150228f5-bb6d-4d78-9c59-76c39851a48b" providerId="ADAL" clId="{3AD3C074-7CA5-426F-8D5B-774CEA753F2A}" dt="2023-09-11T11:35:23.158" v="327" actId="47"/>
        <pc:sldMkLst>
          <pc:docMk/>
          <pc:sldMk cId="421299144" sldId="265"/>
        </pc:sldMkLst>
        <pc:spChg chg="mod">
          <ac:chgData name="Karim Elkobrossy" userId="150228f5-bb6d-4d78-9c59-76c39851a48b" providerId="ADAL" clId="{3AD3C074-7CA5-426F-8D5B-774CEA753F2A}" dt="2023-09-11T11:29:15.428" v="210" actId="27636"/>
          <ac:spMkLst>
            <pc:docMk/>
            <pc:sldMk cId="421299144" sldId="265"/>
            <ac:spMk id="3" creationId="{42279A26-AB98-1695-531A-DC2806BEF1D5}"/>
          </ac:spMkLst>
        </pc:spChg>
      </pc:sldChg>
      <pc:sldChg chg="add del">
        <pc:chgData name="Karim Elkobrossy" userId="150228f5-bb6d-4d78-9c59-76c39851a48b" providerId="ADAL" clId="{3AD3C074-7CA5-426F-8D5B-774CEA753F2A}" dt="2023-09-11T11:35:23.158" v="327" actId="47"/>
        <pc:sldMkLst>
          <pc:docMk/>
          <pc:sldMk cId="3155246056" sldId="266"/>
        </pc:sldMkLst>
      </pc:sldChg>
      <pc:sldChg chg="add del">
        <pc:chgData name="Karim Elkobrossy" userId="150228f5-bb6d-4d78-9c59-76c39851a48b" providerId="ADAL" clId="{3AD3C074-7CA5-426F-8D5B-774CEA753F2A}" dt="2023-09-11T11:35:23.158" v="327" actId="47"/>
        <pc:sldMkLst>
          <pc:docMk/>
          <pc:sldMk cId="3583778586" sldId="267"/>
        </pc:sldMkLst>
      </pc:sldChg>
      <pc:sldChg chg="add del">
        <pc:chgData name="Karim Elkobrossy" userId="150228f5-bb6d-4d78-9c59-76c39851a48b" providerId="ADAL" clId="{3AD3C074-7CA5-426F-8D5B-774CEA753F2A}" dt="2023-09-11T11:35:23.158" v="327" actId="47"/>
        <pc:sldMkLst>
          <pc:docMk/>
          <pc:sldMk cId="519649417" sldId="268"/>
        </pc:sldMkLst>
      </pc:sldChg>
      <pc:sldChg chg="add del">
        <pc:chgData name="Karim Elkobrossy" userId="150228f5-bb6d-4d78-9c59-76c39851a48b" providerId="ADAL" clId="{3AD3C074-7CA5-426F-8D5B-774CEA753F2A}" dt="2023-09-11T11:35:23.158" v="327" actId="47"/>
        <pc:sldMkLst>
          <pc:docMk/>
          <pc:sldMk cId="472765672" sldId="269"/>
        </pc:sldMkLst>
      </pc:sldChg>
      <pc:sldChg chg="addSp delSp modSp new mod ord modTransition">
        <pc:chgData name="Karim Elkobrossy" userId="150228f5-bb6d-4d78-9c59-76c39851a48b" providerId="ADAL" clId="{3AD3C074-7CA5-426F-8D5B-774CEA753F2A}" dt="2023-09-14T20:49:42.198" v="9869"/>
        <pc:sldMkLst>
          <pc:docMk/>
          <pc:sldMk cId="1770657258" sldId="270"/>
        </pc:sldMkLst>
        <pc:spChg chg="del">
          <ac:chgData name="Karim Elkobrossy" userId="150228f5-bb6d-4d78-9c59-76c39851a48b" providerId="ADAL" clId="{3AD3C074-7CA5-426F-8D5B-774CEA753F2A}" dt="2023-09-13T14:49:19.120" v="8251" actId="478"/>
          <ac:spMkLst>
            <pc:docMk/>
            <pc:sldMk cId="1770657258" sldId="270"/>
            <ac:spMk id="2" creationId="{086BC65C-EE86-0480-7CCF-319D47A95E51}"/>
          </ac:spMkLst>
        </pc:spChg>
        <pc:spChg chg="del">
          <ac:chgData name="Karim Elkobrossy" userId="150228f5-bb6d-4d78-9c59-76c39851a48b" providerId="ADAL" clId="{3AD3C074-7CA5-426F-8D5B-774CEA753F2A}" dt="2023-09-11T11:35:02.301" v="326" actId="478"/>
          <ac:spMkLst>
            <pc:docMk/>
            <pc:sldMk cId="1770657258" sldId="270"/>
            <ac:spMk id="2" creationId="{2A3C1D63-A0A6-1F52-1522-41F04DB4875E}"/>
          </ac:spMkLst>
        </pc:spChg>
        <pc:spChg chg="mod">
          <ac:chgData name="Karim Elkobrossy" userId="150228f5-bb6d-4d78-9c59-76c39851a48b" providerId="ADAL" clId="{3AD3C074-7CA5-426F-8D5B-774CEA753F2A}" dt="2023-09-14T13:45:48.727" v="9303" actId="1076"/>
          <ac:spMkLst>
            <pc:docMk/>
            <pc:sldMk cId="1770657258" sldId="270"/>
            <ac:spMk id="3" creationId="{F8237C4E-2354-5B73-7970-0C37427DAC06}"/>
          </ac:spMkLst>
        </pc:spChg>
        <pc:spChg chg="del mod">
          <ac:chgData name="Karim Elkobrossy" userId="150228f5-bb6d-4d78-9c59-76c39851a48b" providerId="ADAL" clId="{3AD3C074-7CA5-426F-8D5B-774CEA753F2A}" dt="2023-09-11T11:46:37.945" v="571" actId="478"/>
          <ac:spMkLst>
            <pc:docMk/>
            <pc:sldMk cId="1770657258" sldId="270"/>
            <ac:spMk id="4" creationId="{4135CFD1-E433-1F17-FCF3-18C200E341F2}"/>
          </ac:spMkLst>
        </pc:spChg>
        <pc:spChg chg="mod">
          <ac:chgData name="Karim Elkobrossy" userId="150228f5-bb6d-4d78-9c59-76c39851a48b" providerId="ADAL" clId="{3AD3C074-7CA5-426F-8D5B-774CEA753F2A}" dt="2023-09-14T13:47:45.842" v="9320" actId="207"/>
          <ac:spMkLst>
            <pc:docMk/>
            <pc:sldMk cId="1770657258" sldId="270"/>
            <ac:spMk id="5" creationId="{82C6BAAE-9F1C-C516-04DD-184D9D8D97FF}"/>
          </ac:spMkLst>
        </pc:spChg>
        <pc:spChg chg="add del mod">
          <ac:chgData name="Karim Elkobrossy" userId="150228f5-bb6d-4d78-9c59-76c39851a48b" providerId="ADAL" clId="{3AD3C074-7CA5-426F-8D5B-774CEA753F2A}" dt="2023-09-11T11:46:41.569" v="572" actId="478"/>
          <ac:spMkLst>
            <pc:docMk/>
            <pc:sldMk cId="1770657258" sldId="270"/>
            <ac:spMk id="7" creationId="{51A7C23A-AC2D-0DDC-29BF-803094A43DD8}"/>
          </ac:spMkLst>
        </pc:spChg>
      </pc:sldChg>
      <pc:sldChg chg="new del">
        <pc:chgData name="Karim Elkobrossy" userId="150228f5-bb6d-4d78-9c59-76c39851a48b" providerId="ADAL" clId="{3AD3C074-7CA5-426F-8D5B-774CEA753F2A}" dt="2023-09-11T11:41:30.783" v="411" actId="47"/>
        <pc:sldMkLst>
          <pc:docMk/>
          <pc:sldMk cId="2087970662" sldId="271"/>
        </pc:sldMkLst>
      </pc:sldChg>
      <pc:sldChg chg="new del ord">
        <pc:chgData name="Karim Elkobrossy" userId="150228f5-bb6d-4d78-9c59-76c39851a48b" providerId="ADAL" clId="{3AD3C074-7CA5-426F-8D5B-774CEA753F2A}" dt="2023-09-11T11:39:57.380" v="333" actId="47"/>
        <pc:sldMkLst>
          <pc:docMk/>
          <pc:sldMk cId="1934897888" sldId="272"/>
        </pc:sldMkLst>
      </pc:sldChg>
      <pc:sldChg chg="addSp delSp modSp new add del mod modTransition modNotesTx">
        <pc:chgData name="Karim Elkobrossy" userId="150228f5-bb6d-4d78-9c59-76c39851a48b" providerId="ADAL" clId="{3AD3C074-7CA5-426F-8D5B-774CEA753F2A}" dt="2023-09-14T20:55:16.946" v="9872"/>
        <pc:sldMkLst>
          <pc:docMk/>
          <pc:sldMk cId="2743445365" sldId="273"/>
        </pc:sldMkLst>
        <pc:spChg chg="del mod">
          <ac:chgData name="Karim Elkobrossy" userId="150228f5-bb6d-4d78-9c59-76c39851a48b" providerId="ADAL" clId="{3AD3C074-7CA5-426F-8D5B-774CEA753F2A}" dt="2023-09-11T14:57:17.168" v="1106" actId="478"/>
          <ac:spMkLst>
            <pc:docMk/>
            <pc:sldMk cId="2743445365" sldId="273"/>
            <ac:spMk id="2" creationId="{01900F51-CEF0-6620-A070-FB2F0DB27FA8}"/>
          </ac:spMkLst>
        </pc:spChg>
        <pc:spChg chg="mod">
          <ac:chgData name="Karim Elkobrossy" userId="150228f5-bb6d-4d78-9c59-76c39851a48b" providerId="ADAL" clId="{3AD3C074-7CA5-426F-8D5B-774CEA753F2A}" dt="2023-09-11T11:40:02.599" v="351" actId="20577"/>
          <ac:spMkLst>
            <pc:docMk/>
            <pc:sldMk cId="2743445365" sldId="273"/>
            <ac:spMk id="3" creationId="{1F7FCB4F-DA70-A296-F72E-79901A86C07B}"/>
          </ac:spMkLst>
        </pc:spChg>
        <pc:spChg chg="add del mod">
          <ac:chgData name="Karim Elkobrossy" userId="150228f5-bb6d-4d78-9c59-76c39851a48b" providerId="ADAL" clId="{3AD3C074-7CA5-426F-8D5B-774CEA753F2A}" dt="2023-09-11T14:57:19.036" v="1107" actId="478"/>
          <ac:spMkLst>
            <pc:docMk/>
            <pc:sldMk cId="2743445365" sldId="273"/>
            <ac:spMk id="5" creationId="{258BBCF7-E043-240A-5F44-CA8F3AE2CC83}"/>
          </ac:spMkLst>
        </pc:spChg>
      </pc:sldChg>
      <pc:sldChg chg="delSp modSp add mod ord modTransition">
        <pc:chgData name="Karim Elkobrossy" userId="150228f5-bb6d-4d78-9c59-76c39851a48b" providerId="ADAL" clId="{3AD3C074-7CA5-426F-8D5B-774CEA753F2A}" dt="2023-09-14T20:55:16.946" v="9872"/>
        <pc:sldMkLst>
          <pc:docMk/>
          <pc:sldMk cId="424665524" sldId="274"/>
        </pc:sldMkLst>
        <pc:spChg chg="del">
          <ac:chgData name="Karim Elkobrossy" userId="150228f5-bb6d-4d78-9c59-76c39851a48b" providerId="ADAL" clId="{3AD3C074-7CA5-426F-8D5B-774CEA753F2A}" dt="2023-09-11T15:10:55.092" v="1968" actId="478"/>
          <ac:spMkLst>
            <pc:docMk/>
            <pc:sldMk cId="424665524" sldId="274"/>
            <ac:spMk id="2" creationId="{01900F51-CEF0-6620-A070-FB2F0DB27FA8}"/>
          </ac:spMkLst>
        </pc:spChg>
        <pc:spChg chg="mod">
          <ac:chgData name="Karim Elkobrossy" userId="150228f5-bb6d-4d78-9c59-76c39851a48b" providerId="ADAL" clId="{3AD3C074-7CA5-426F-8D5B-774CEA753F2A}" dt="2023-09-12T11:06:07.181" v="2520" actId="20577"/>
          <ac:spMkLst>
            <pc:docMk/>
            <pc:sldMk cId="424665524" sldId="274"/>
            <ac:spMk id="3" creationId="{1F7FCB4F-DA70-A296-F72E-79901A86C07B}"/>
          </ac:spMkLst>
        </pc:spChg>
      </pc:sldChg>
      <pc:sldChg chg="add del">
        <pc:chgData name="Karim Elkobrossy" userId="150228f5-bb6d-4d78-9c59-76c39851a48b" providerId="ADAL" clId="{3AD3C074-7CA5-426F-8D5B-774CEA753F2A}" dt="2023-09-11T11:41:31.640" v="412" actId="47"/>
        <pc:sldMkLst>
          <pc:docMk/>
          <pc:sldMk cId="1790367267" sldId="275"/>
        </pc:sldMkLst>
      </pc:sldChg>
      <pc:sldChg chg="delSp modSp add mod modTransition">
        <pc:chgData name="Karim Elkobrossy" userId="150228f5-bb6d-4d78-9c59-76c39851a48b" providerId="ADAL" clId="{3AD3C074-7CA5-426F-8D5B-774CEA753F2A}" dt="2023-09-14T20:55:16.946" v="9872"/>
        <pc:sldMkLst>
          <pc:docMk/>
          <pc:sldMk cId="3937284314" sldId="276"/>
        </pc:sldMkLst>
        <pc:spChg chg="del">
          <ac:chgData name="Karim Elkobrossy" userId="150228f5-bb6d-4d78-9c59-76c39851a48b" providerId="ADAL" clId="{3AD3C074-7CA5-426F-8D5B-774CEA753F2A}" dt="2023-09-12T11:17:41.522" v="2733" actId="478"/>
          <ac:spMkLst>
            <pc:docMk/>
            <pc:sldMk cId="3937284314" sldId="276"/>
            <ac:spMk id="2" creationId="{01900F51-CEF0-6620-A070-FB2F0DB27FA8}"/>
          </ac:spMkLst>
        </pc:spChg>
        <pc:spChg chg="mod">
          <ac:chgData name="Karim Elkobrossy" userId="150228f5-bb6d-4d78-9c59-76c39851a48b" providerId="ADAL" clId="{3AD3C074-7CA5-426F-8D5B-774CEA753F2A}" dt="2023-09-12T11:17:27.951" v="2732" actId="20577"/>
          <ac:spMkLst>
            <pc:docMk/>
            <pc:sldMk cId="3937284314" sldId="276"/>
            <ac:spMk id="3" creationId="{1F7FCB4F-DA70-A296-F72E-79901A86C07B}"/>
          </ac:spMkLst>
        </pc:spChg>
      </pc:sldChg>
      <pc:sldChg chg="add del">
        <pc:chgData name="Karim Elkobrossy" userId="150228f5-bb6d-4d78-9c59-76c39851a48b" providerId="ADAL" clId="{3AD3C074-7CA5-426F-8D5B-774CEA753F2A}" dt="2023-09-11T11:41:29.822" v="410" actId="47"/>
        <pc:sldMkLst>
          <pc:docMk/>
          <pc:sldMk cId="2767509509" sldId="277"/>
        </pc:sldMkLst>
      </pc:sldChg>
      <pc:sldChg chg="delSp modSp add mod modTransition modNotesTx">
        <pc:chgData name="Karim Elkobrossy" userId="150228f5-bb6d-4d78-9c59-76c39851a48b" providerId="ADAL" clId="{3AD3C074-7CA5-426F-8D5B-774CEA753F2A}" dt="2023-09-14T20:55:16.946" v="9872"/>
        <pc:sldMkLst>
          <pc:docMk/>
          <pc:sldMk cId="2889455238" sldId="278"/>
        </pc:sldMkLst>
        <pc:spChg chg="del">
          <ac:chgData name="Karim Elkobrossy" userId="150228f5-bb6d-4d78-9c59-76c39851a48b" providerId="ADAL" clId="{3AD3C074-7CA5-426F-8D5B-774CEA753F2A}" dt="2023-09-12T11:24:45.908" v="3358" actId="478"/>
          <ac:spMkLst>
            <pc:docMk/>
            <pc:sldMk cId="2889455238" sldId="278"/>
            <ac:spMk id="2" creationId="{01900F51-CEF0-6620-A070-FB2F0DB27FA8}"/>
          </ac:spMkLst>
        </pc:spChg>
        <pc:spChg chg="mod">
          <ac:chgData name="Karim Elkobrossy" userId="150228f5-bb6d-4d78-9c59-76c39851a48b" providerId="ADAL" clId="{3AD3C074-7CA5-426F-8D5B-774CEA753F2A}" dt="2023-09-12T11:24:43.252" v="3357" actId="20577"/>
          <ac:spMkLst>
            <pc:docMk/>
            <pc:sldMk cId="2889455238" sldId="278"/>
            <ac:spMk id="3" creationId="{1F7FCB4F-DA70-A296-F72E-79901A86C07B}"/>
          </ac:spMkLst>
        </pc:spChg>
      </pc:sldChg>
      <pc:sldChg chg="add del ord">
        <pc:chgData name="Karim Elkobrossy" userId="150228f5-bb6d-4d78-9c59-76c39851a48b" providerId="ADAL" clId="{3AD3C074-7CA5-426F-8D5B-774CEA753F2A}" dt="2023-09-11T11:41:50.224" v="453" actId="47"/>
        <pc:sldMkLst>
          <pc:docMk/>
          <pc:sldMk cId="1554604726" sldId="279"/>
        </pc:sldMkLst>
      </pc:sldChg>
      <pc:sldChg chg="delSp modSp add mod modTransition modNotesTx">
        <pc:chgData name="Karim Elkobrossy" userId="150228f5-bb6d-4d78-9c59-76c39851a48b" providerId="ADAL" clId="{3AD3C074-7CA5-426F-8D5B-774CEA753F2A}" dt="2023-09-14T20:55:16.946" v="9872"/>
        <pc:sldMkLst>
          <pc:docMk/>
          <pc:sldMk cId="3119859730" sldId="279"/>
        </pc:sldMkLst>
        <pc:spChg chg="del">
          <ac:chgData name="Karim Elkobrossy" userId="150228f5-bb6d-4d78-9c59-76c39851a48b" providerId="ADAL" clId="{3AD3C074-7CA5-426F-8D5B-774CEA753F2A}" dt="2023-09-12T16:48:24.005" v="5339" actId="478"/>
          <ac:spMkLst>
            <pc:docMk/>
            <pc:sldMk cId="3119859730" sldId="279"/>
            <ac:spMk id="2" creationId="{01900F51-CEF0-6620-A070-FB2F0DB27FA8}"/>
          </ac:spMkLst>
        </pc:spChg>
        <pc:spChg chg="mod">
          <ac:chgData name="Karim Elkobrossy" userId="150228f5-bb6d-4d78-9c59-76c39851a48b" providerId="ADAL" clId="{3AD3C074-7CA5-426F-8D5B-774CEA753F2A}" dt="2023-09-12T21:10:27.856" v="5389" actId="20577"/>
          <ac:spMkLst>
            <pc:docMk/>
            <pc:sldMk cId="3119859730" sldId="279"/>
            <ac:spMk id="3" creationId="{1F7FCB4F-DA70-A296-F72E-79901A86C07B}"/>
          </ac:spMkLst>
        </pc:spChg>
      </pc:sldChg>
      <pc:sldChg chg="delSp modSp add del mod">
        <pc:chgData name="Karim Elkobrossy" userId="150228f5-bb6d-4d78-9c59-76c39851a48b" providerId="ADAL" clId="{3AD3C074-7CA5-426F-8D5B-774CEA753F2A}" dt="2023-09-12T21:10:35.731" v="5390" actId="47"/>
        <pc:sldMkLst>
          <pc:docMk/>
          <pc:sldMk cId="3755898995" sldId="280"/>
        </pc:sldMkLst>
        <pc:spChg chg="del">
          <ac:chgData name="Karim Elkobrossy" userId="150228f5-bb6d-4d78-9c59-76c39851a48b" providerId="ADAL" clId="{3AD3C074-7CA5-426F-8D5B-774CEA753F2A}" dt="2023-09-12T16:53:46.266" v="5351" actId="478"/>
          <ac:spMkLst>
            <pc:docMk/>
            <pc:sldMk cId="3755898995" sldId="280"/>
            <ac:spMk id="2" creationId="{01900F51-CEF0-6620-A070-FB2F0DB27FA8}"/>
          </ac:spMkLst>
        </pc:spChg>
        <pc:spChg chg="mod">
          <ac:chgData name="Karim Elkobrossy" userId="150228f5-bb6d-4d78-9c59-76c39851a48b" providerId="ADAL" clId="{3AD3C074-7CA5-426F-8D5B-774CEA753F2A}" dt="2023-09-11T11:42:11.474" v="469" actId="27636"/>
          <ac:spMkLst>
            <pc:docMk/>
            <pc:sldMk cId="3755898995" sldId="280"/>
            <ac:spMk id="3" creationId="{1F7FCB4F-DA70-A296-F72E-79901A86C07B}"/>
          </ac:spMkLst>
        </pc:spChg>
      </pc:sldChg>
      <pc:sldChg chg="delSp modSp add mod modTransition modNotesTx">
        <pc:chgData name="Karim Elkobrossy" userId="150228f5-bb6d-4d78-9c59-76c39851a48b" providerId="ADAL" clId="{3AD3C074-7CA5-426F-8D5B-774CEA753F2A}" dt="2023-09-14T20:55:16.946" v="9872"/>
        <pc:sldMkLst>
          <pc:docMk/>
          <pc:sldMk cId="2722267604" sldId="281"/>
        </pc:sldMkLst>
        <pc:spChg chg="del">
          <ac:chgData name="Karim Elkobrossy" userId="150228f5-bb6d-4d78-9c59-76c39851a48b" providerId="ADAL" clId="{3AD3C074-7CA5-426F-8D5B-774CEA753F2A}" dt="2023-09-12T16:53:48.105" v="5352" actId="478"/>
          <ac:spMkLst>
            <pc:docMk/>
            <pc:sldMk cId="2722267604" sldId="281"/>
            <ac:spMk id="2" creationId="{01900F51-CEF0-6620-A070-FB2F0DB27FA8}"/>
          </ac:spMkLst>
        </pc:spChg>
        <pc:spChg chg="mod">
          <ac:chgData name="Karim Elkobrossy" userId="150228f5-bb6d-4d78-9c59-76c39851a48b" providerId="ADAL" clId="{3AD3C074-7CA5-426F-8D5B-774CEA753F2A}" dt="2023-09-12T21:11:04.414" v="5400" actId="14100"/>
          <ac:spMkLst>
            <pc:docMk/>
            <pc:sldMk cId="2722267604" sldId="281"/>
            <ac:spMk id="3" creationId="{1F7FCB4F-DA70-A296-F72E-79901A86C07B}"/>
          </ac:spMkLst>
        </pc:spChg>
      </pc:sldChg>
      <pc:sldChg chg="addSp delSp modSp add mod modTransition modNotesTx">
        <pc:chgData name="Karim Elkobrossy" userId="150228f5-bb6d-4d78-9c59-76c39851a48b" providerId="ADAL" clId="{3AD3C074-7CA5-426F-8D5B-774CEA753F2A}" dt="2023-09-14T20:55:16.946" v="9872"/>
        <pc:sldMkLst>
          <pc:docMk/>
          <pc:sldMk cId="1626949121" sldId="282"/>
        </pc:sldMkLst>
        <pc:spChg chg="del">
          <ac:chgData name="Karim Elkobrossy" userId="150228f5-bb6d-4d78-9c59-76c39851a48b" providerId="ADAL" clId="{3AD3C074-7CA5-426F-8D5B-774CEA753F2A}" dt="2023-09-11T14:31:05.832" v="597" actId="478"/>
          <ac:spMkLst>
            <pc:docMk/>
            <pc:sldMk cId="1626949121" sldId="282"/>
            <ac:spMk id="2" creationId="{01900F51-CEF0-6620-A070-FB2F0DB27FA8}"/>
          </ac:spMkLst>
        </pc:spChg>
        <pc:spChg chg="add mod">
          <ac:chgData name="Karim Elkobrossy" userId="150228f5-bb6d-4d78-9c59-76c39851a48b" providerId="ADAL" clId="{3AD3C074-7CA5-426F-8D5B-774CEA753F2A}" dt="2023-09-12T10:58:24.659" v="2307" actId="20577"/>
          <ac:spMkLst>
            <pc:docMk/>
            <pc:sldMk cId="1626949121" sldId="282"/>
            <ac:spMk id="2" creationId="{6D54FD0C-0A75-5D80-B8A3-BC6578ACCFC1}"/>
          </ac:spMkLst>
        </pc:spChg>
        <pc:spChg chg="del">
          <ac:chgData name="Karim Elkobrossy" userId="150228f5-bb6d-4d78-9c59-76c39851a48b" providerId="ADAL" clId="{3AD3C074-7CA5-426F-8D5B-774CEA753F2A}" dt="2023-09-11T14:31:01.374" v="595" actId="478"/>
          <ac:spMkLst>
            <pc:docMk/>
            <pc:sldMk cId="1626949121" sldId="282"/>
            <ac:spMk id="3" creationId="{1F7FCB4F-DA70-A296-F72E-79901A86C07B}"/>
          </ac:spMkLst>
        </pc:spChg>
        <pc:spChg chg="add del mod">
          <ac:chgData name="Karim Elkobrossy" userId="150228f5-bb6d-4d78-9c59-76c39851a48b" providerId="ADAL" clId="{3AD3C074-7CA5-426F-8D5B-774CEA753F2A}" dt="2023-09-11T14:31:03.659" v="596" actId="478"/>
          <ac:spMkLst>
            <pc:docMk/>
            <pc:sldMk cId="1626949121" sldId="282"/>
            <ac:spMk id="5" creationId="{F9690357-F60F-591A-5996-B351BA5C2438}"/>
          </ac:spMkLst>
        </pc:spChg>
        <pc:spChg chg="add del mod">
          <ac:chgData name="Karim Elkobrossy" userId="150228f5-bb6d-4d78-9c59-76c39851a48b" providerId="ADAL" clId="{3AD3C074-7CA5-426F-8D5B-774CEA753F2A}" dt="2023-09-11T14:31:07.562" v="598" actId="478"/>
          <ac:spMkLst>
            <pc:docMk/>
            <pc:sldMk cId="1626949121" sldId="282"/>
            <ac:spMk id="7" creationId="{4139D30B-E057-37EE-8A8F-010472E6C691}"/>
          </ac:spMkLst>
        </pc:spChg>
        <pc:spChg chg="add mod">
          <ac:chgData name="Karim Elkobrossy" userId="150228f5-bb6d-4d78-9c59-76c39851a48b" providerId="ADAL" clId="{3AD3C074-7CA5-426F-8D5B-774CEA753F2A}" dt="2023-09-12T10:59:11.315" v="2321" actId="14100"/>
          <ac:spMkLst>
            <pc:docMk/>
            <pc:sldMk cId="1626949121" sldId="282"/>
            <ac:spMk id="8" creationId="{F8C05071-CCD5-92FC-7B35-7416B5ED13B9}"/>
          </ac:spMkLst>
        </pc:spChg>
        <pc:spChg chg="add mod">
          <ac:chgData name="Karim Elkobrossy" userId="150228f5-bb6d-4d78-9c59-76c39851a48b" providerId="ADAL" clId="{3AD3C074-7CA5-426F-8D5B-774CEA753F2A}" dt="2023-09-14T13:47:50.890" v="9321" actId="207"/>
          <ac:spMkLst>
            <pc:docMk/>
            <pc:sldMk cId="1626949121" sldId="282"/>
            <ac:spMk id="9" creationId="{518B692F-2244-51BB-DDDF-6E8246CD71EA}"/>
          </ac:spMkLst>
        </pc:spChg>
        <pc:picChg chg="add mod">
          <ac:chgData name="Karim Elkobrossy" userId="150228f5-bb6d-4d78-9c59-76c39851a48b" providerId="ADAL" clId="{3AD3C074-7CA5-426F-8D5B-774CEA753F2A}" dt="2023-09-11T14:46:36.638" v="644" actId="1076"/>
          <ac:picMkLst>
            <pc:docMk/>
            <pc:sldMk cId="1626949121" sldId="282"/>
            <ac:picMk id="3" creationId="{15209424-A5F2-1214-A9DE-1EF8FF77FEFA}"/>
          </ac:picMkLst>
        </pc:picChg>
        <pc:picChg chg="add del mod">
          <ac:chgData name="Karim Elkobrossy" userId="150228f5-bb6d-4d78-9c59-76c39851a48b" providerId="ADAL" clId="{3AD3C074-7CA5-426F-8D5B-774CEA753F2A}" dt="2023-09-11T14:46:13.166" v="634" actId="478"/>
          <ac:picMkLst>
            <pc:docMk/>
            <pc:sldMk cId="1626949121" sldId="282"/>
            <ac:picMk id="5" creationId="{BAEFAE22-BA2A-AF6C-8277-A29140E42FCA}"/>
          </ac:picMkLst>
        </pc:picChg>
        <pc:picChg chg="add mod modCrop">
          <ac:chgData name="Karim Elkobrossy" userId="150228f5-bb6d-4d78-9c59-76c39851a48b" providerId="ADAL" clId="{3AD3C074-7CA5-426F-8D5B-774CEA753F2A}" dt="2023-09-11T14:46:34.110" v="643" actId="1076"/>
          <ac:picMkLst>
            <pc:docMk/>
            <pc:sldMk cId="1626949121" sldId="282"/>
            <ac:picMk id="7" creationId="{682D23AA-B33E-2FA3-7479-9B9697E692DE}"/>
          </ac:picMkLst>
        </pc:picChg>
      </pc:sldChg>
      <pc:sldChg chg="addSp delSp modSp add mod modTransition modNotesTx">
        <pc:chgData name="Karim Elkobrossy" userId="150228f5-bb6d-4d78-9c59-76c39851a48b" providerId="ADAL" clId="{3AD3C074-7CA5-426F-8D5B-774CEA753F2A}" dt="2023-09-14T20:55:16.946" v="9872"/>
        <pc:sldMkLst>
          <pc:docMk/>
          <pc:sldMk cId="1222959699" sldId="283"/>
        </pc:sldMkLst>
        <pc:spChg chg="add del mod">
          <ac:chgData name="Karim Elkobrossy" userId="150228f5-bb6d-4d78-9c59-76c39851a48b" providerId="ADAL" clId="{3AD3C074-7CA5-426F-8D5B-774CEA753F2A}" dt="2023-09-11T15:00:34.651" v="1286" actId="478"/>
          <ac:spMkLst>
            <pc:docMk/>
            <pc:sldMk cId="1222959699" sldId="283"/>
            <ac:spMk id="2" creationId="{FE0A02D8-2160-ECD1-2A05-50F9D1841DE6}"/>
          </ac:spMkLst>
        </pc:spChg>
        <pc:spChg chg="add mod">
          <ac:chgData name="Karim Elkobrossy" userId="150228f5-bb6d-4d78-9c59-76c39851a48b" providerId="ADAL" clId="{3AD3C074-7CA5-426F-8D5B-774CEA753F2A}" dt="2023-09-14T13:47:55.097" v="9322" actId="207"/>
          <ac:spMkLst>
            <pc:docMk/>
            <pc:sldMk cId="1222959699" sldId="283"/>
            <ac:spMk id="4" creationId="{06445119-8914-DFAA-F91B-B4ACBCF2F95D}"/>
          </ac:spMkLst>
        </pc:spChg>
        <pc:spChg chg="add del mod">
          <ac:chgData name="Karim Elkobrossy" userId="150228f5-bb6d-4d78-9c59-76c39851a48b" providerId="ADAL" clId="{3AD3C074-7CA5-426F-8D5B-774CEA753F2A}" dt="2023-09-11T15:10:33.849" v="1962" actId="478"/>
          <ac:spMkLst>
            <pc:docMk/>
            <pc:sldMk cId="1222959699" sldId="283"/>
            <ac:spMk id="5" creationId="{633E9301-B636-90A5-3DBD-07A9AE0E9D4B}"/>
          </ac:spMkLst>
        </pc:spChg>
        <pc:spChg chg="add mod">
          <ac:chgData name="Karim Elkobrossy" userId="150228f5-bb6d-4d78-9c59-76c39851a48b" providerId="ADAL" clId="{3AD3C074-7CA5-426F-8D5B-774CEA753F2A}" dt="2023-09-14T13:47:58.665" v="9324" actId="207"/>
          <ac:spMkLst>
            <pc:docMk/>
            <pc:sldMk cId="1222959699" sldId="283"/>
            <ac:spMk id="6" creationId="{DBB1EF0C-BD3D-B816-138B-E4ECD19D6DCE}"/>
          </ac:spMkLst>
        </pc:spChg>
        <pc:spChg chg="del">
          <ac:chgData name="Karim Elkobrossy" userId="150228f5-bb6d-4d78-9c59-76c39851a48b" providerId="ADAL" clId="{3AD3C074-7CA5-426F-8D5B-774CEA753F2A}" dt="2023-09-11T14:52:00.625" v="861" actId="478"/>
          <ac:spMkLst>
            <pc:docMk/>
            <pc:sldMk cId="1222959699" sldId="283"/>
            <ac:spMk id="8" creationId="{F8C05071-CCD5-92FC-7B35-7416B5ED13B9}"/>
          </ac:spMkLst>
        </pc:spChg>
        <pc:picChg chg="del">
          <ac:chgData name="Karim Elkobrossy" userId="150228f5-bb6d-4d78-9c59-76c39851a48b" providerId="ADAL" clId="{3AD3C074-7CA5-426F-8D5B-774CEA753F2A}" dt="2023-09-11T14:49:31.400" v="822" actId="478"/>
          <ac:picMkLst>
            <pc:docMk/>
            <pc:sldMk cId="1222959699" sldId="283"/>
            <ac:picMk id="3" creationId="{15209424-A5F2-1214-A9DE-1EF8FF77FEFA}"/>
          </ac:picMkLst>
        </pc:picChg>
        <pc:picChg chg="del">
          <ac:chgData name="Karim Elkobrossy" userId="150228f5-bb6d-4d78-9c59-76c39851a48b" providerId="ADAL" clId="{3AD3C074-7CA5-426F-8D5B-774CEA753F2A}" dt="2023-09-11T14:49:31.152" v="821" actId="478"/>
          <ac:picMkLst>
            <pc:docMk/>
            <pc:sldMk cId="1222959699" sldId="283"/>
            <ac:picMk id="7" creationId="{682D23AA-B33E-2FA3-7479-9B9697E692DE}"/>
          </ac:picMkLst>
        </pc:picChg>
      </pc:sldChg>
      <pc:sldChg chg="modSp add del mod">
        <pc:chgData name="Karim Elkobrossy" userId="150228f5-bb6d-4d78-9c59-76c39851a48b" providerId="ADAL" clId="{3AD3C074-7CA5-426F-8D5B-774CEA753F2A}" dt="2023-09-11T14:58:44.662" v="1147" actId="47"/>
        <pc:sldMkLst>
          <pc:docMk/>
          <pc:sldMk cId="1296112672" sldId="284"/>
        </pc:sldMkLst>
        <pc:spChg chg="mod">
          <ac:chgData name="Karim Elkobrossy" userId="150228f5-bb6d-4d78-9c59-76c39851a48b" providerId="ADAL" clId="{3AD3C074-7CA5-426F-8D5B-774CEA753F2A}" dt="2023-09-11T14:51:28.380" v="858" actId="20577"/>
          <ac:spMkLst>
            <pc:docMk/>
            <pc:sldMk cId="1296112672" sldId="284"/>
            <ac:spMk id="2" creationId="{01900F51-CEF0-6620-A070-FB2F0DB27FA8}"/>
          </ac:spMkLst>
        </pc:spChg>
      </pc:sldChg>
      <pc:sldChg chg="modSp add del mod">
        <pc:chgData name="Karim Elkobrossy" userId="150228f5-bb6d-4d78-9c59-76c39851a48b" providerId="ADAL" clId="{3AD3C074-7CA5-426F-8D5B-774CEA753F2A}" dt="2023-09-11T15:08:17.224" v="1892" actId="47"/>
        <pc:sldMkLst>
          <pc:docMk/>
          <pc:sldMk cId="1730888635" sldId="284"/>
        </pc:sldMkLst>
        <pc:spChg chg="mod">
          <ac:chgData name="Karim Elkobrossy" userId="150228f5-bb6d-4d78-9c59-76c39851a48b" providerId="ADAL" clId="{3AD3C074-7CA5-426F-8D5B-774CEA753F2A}" dt="2023-09-11T15:08:14.411" v="1890" actId="20577"/>
          <ac:spMkLst>
            <pc:docMk/>
            <pc:sldMk cId="1730888635" sldId="284"/>
            <ac:spMk id="3" creationId="{1F7FCB4F-DA70-A296-F72E-79901A86C07B}"/>
          </ac:spMkLst>
        </pc:spChg>
      </pc:sldChg>
      <pc:sldChg chg="modSp add mod modTransition modNotesTx">
        <pc:chgData name="Karim Elkobrossy" userId="150228f5-bb6d-4d78-9c59-76c39851a48b" providerId="ADAL" clId="{3AD3C074-7CA5-426F-8D5B-774CEA753F2A}" dt="2023-09-14T20:55:16.946" v="9872"/>
        <pc:sldMkLst>
          <pc:docMk/>
          <pc:sldMk cId="4185982221" sldId="284"/>
        </pc:sldMkLst>
        <pc:spChg chg="mod">
          <ac:chgData name="Karim Elkobrossy" userId="150228f5-bb6d-4d78-9c59-76c39851a48b" providerId="ADAL" clId="{3AD3C074-7CA5-426F-8D5B-774CEA753F2A}" dt="2023-09-14T13:48:06.282" v="9325" actId="207"/>
          <ac:spMkLst>
            <pc:docMk/>
            <pc:sldMk cId="4185982221" sldId="284"/>
            <ac:spMk id="4" creationId="{06445119-8914-DFAA-F91B-B4ACBCF2F95D}"/>
          </ac:spMkLst>
        </pc:spChg>
        <pc:spChg chg="mod">
          <ac:chgData name="Karim Elkobrossy" userId="150228f5-bb6d-4d78-9c59-76c39851a48b" providerId="ADAL" clId="{3AD3C074-7CA5-426F-8D5B-774CEA753F2A}" dt="2023-09-14T13:48:08.963" v="9326" actId="207"/>
          <ac:spMkLst>
            <pc:docMk/>
            <pc:sldMk cId="4185982221" sldId="284"/>
            <ac:spMk id="6" creationId="{DBB1EF0C-BD3D-B816-138B-E4ECD19D6DCE}"/>
          </ac:spMkLst>
        </pc:spChg>
      </pc:sldChg>
      <pc:sldChg chg="modSp add mod modTransition modNotesTx">
        <pc:chgData name="Karim Elkobrossy" userId="150228f5-bb6d-4d78-9c59-76c39851a48b" providerId="ADAL" clId="{3AD3C074-7CA5-426F-8D5B-774CEA753F2A}" dt="2023-09-14T20:55:16.946" v="9872"/>
        <pc:sldMkLst>
          <pc:docMk/>
          <pc:sldMk cId="413062281" sldId="285"/>
        </pc:sldMkLst>
        <pc:spChg chg="mod">
          <ac:chgData name="Karim Elkobrossy" userId="150228f5-bb6d-4d78-9c59-76c39851a48b" providerId="ADAL" clId="{3AD3C074-7CA5-426F-8D5B-774CEA753F2A}" dt="2023-09-12T11:18:02.653" v="2749" actId="207"/>
          <ac:spMkLst>
            <pc:docMk/>
            <pc:sldMk cId="413062281" sldId="285"/>
            <ac:spMk id="4" creationId="{06445119-8914-DFAA-F91B-B4ACBCF2F95D}"/>
          </ac:spMkLst>
        </pc:spChg>
        <pc:spChg chg="mod">
          <ac:chgData name="Karim Elkobrossy" userId="150228f5-bb6d-4d78-9c59-76c39851a48b" providerId="ADAL" clId="{3AD3C074-7CA5-426F-8D5B-774CEA753F2A}" dt="2023-09-14T14:14:06.103" v="9407" actId="20577"/>
          <ac:spMkLst>
            <pc:docMk/>
            <pc:sldMk cId="413062281" sldId="285"/>
            <ac:spMk id="6" creationId="{DBB1EF0C-BD3D-B816-138B-E4ECD19D6DCE}"/>
          </ac:spMkLst>
        </pc:spChg>
      </pc:sldChg>
      <pc:sldChg chg="addSp delSp modSp add mod ord modTransition modNotesTx">
        <pc:chgData name="Karim Elkobrossy" userId="150228f5-bb6d-4d78-9c59-76c39851a48b" providerId="ADAL" clId="{3AD3C074-7CA5-426F-8D5B-774CEA753F2A}" dt="2023-09-14T20:55:16.946" v="9872"/>
        <pc:sldMkLst>
          <pc:docMk/>
          <pc:sldMk cId="1322541450" sldId="286"/>
        </pc:sldMkLst>
        <pc:spChg chg="del mod">
          <ac:chgData name="Karim Elkobrossy" userId="150228f5-bb6d-4d78-9c59-76c39851a48b" providerId="ADAL" clId="{3AD3C074-7CA5-426F-8D5B-774CEA753F2A}" dt="2023-09-12T11:28:47.010" v="3426" actId="478"/>
          <ac:spMkLst>
            <pc:docMk/>
            <pc:sldMk cId="1322541450" sldId="286"/>
            <ac:spMk id="4" creationId="{06445119-8914-DFAA-F91B-B4ACBCF2F95D}"/>
          </ac:spMkLst>
        </pc:spChg>
        <pc:spChg chg="mod">
          <ac:chgData name="Karim Elkobrossy" userId="150228f5-bb6d-4d78-9c59-76c39851a48b" providerId="ADAL" clId="{3AD3C074-7CA5-426F-8D5B-774CEA753F2A}" dt="2023-09-14T16:01:18.333" v="9829"/>
          <ac:spMkLst>
            <pc:docMk/>
            <pc:sldMk cId="1322541450" sldId="286"/>
            <ac:spMk id="6" creationId="{DBB1EF0C-BD3D-B816-138B-E4ECD19D6DCE}"/>
          </ac:spMkLst>
        </pc:spChg>
        <pc:spChg chg="add del mod">
          <ac:chgData name="Karim Elkobrossy" userId="150228f5-bb6d-4d78-9c59-76c39851a48b" providerId="ADAL" clId="{3AD3C074-7CA5-426F-8D5B-774CEA753F2A}" dt="2023-09-12T11:28:52.744" v="3427" actId="478"/>
          <ac:spMkLst>
            <pc:docMk/>
            <pc:sldMk cId="1322541450" sldId="286"/>
            <ac:spMk id="7" creationId="{3542D284-220B-5E39-7C4B-9F5569327EB8}"/>
          </ac:spMkLst>
        </pc:spChg>
        <pc:spChg chg="add mod">
          <ac:chgData name="Karim Elkobrossy" userId="150228f5-bb6d-4d78-9c59-76c39851a48b" providerId="ADAL" clId="{3AD3C074-7CA5-426F-8D5B-774CEA753F2A}" dt="2023-09-14T16:01:29.634" v="9833" actId="1076"/>
          <ac:spMkLst>
            <pc:docMk/>
            <pc:sldMk cId="1322541450" sldId="286"/>
            <ac:spMk id="9" creationId="{703F6506-E54C-4D7A-3DA2-8DCA6A932B5C}"/>
          </ac:spMkLst>
        </pc:spChg>
        <pc:picChg chg="add del mod">
          <ac:chgData name="Karim Elkobrossy" userId="150228f5-bb6d-4d78-9c59-76c39851a48b" providerId="ADAL" clId="{3AD3C074-7CA5-426F-8D5B-774CEA753F2A}" dt="2023-09-12T11:38:46.009" v="3713" actId="478"/>
          <ac:picMkLst>
            <pc:docMk/>
            <pc:sldMk cId="1322541450" sldId="286"/>
            <ac:picMk id="3" creationId="{DE4CD5FA-B8C7-2B57-5553-7E84E2797ECA}"/>
          </ac:picMkLst>
        </pc:picChg>
        <pc:picChg chg="add del mod">
          <ac:chgData name="Karim Elkobrossy" userId="150228f5-bb6d-4d78-9c59-76c39851a48b" providerId="ADAL" clId="{3AD3C074-7CA5-426F-8D5B-774CEA753F2A}" dt="2023-09-14T16:01:01.522" v="9816" actId="478"/>
          <ac:picMkLst>
            <pc:docMk/>
            <pc:sldMk cId="1322541450" sldId="286"/>
            <ac:picMk id="4" creationId="{5B255409-6D2C-FA39-CDE5-F50641CB8850}"/>
          </ac:picMkLst>
        </pc:picChg>
        <pc:picChg chg="add del mod">
          <ac:chgData name="Karim Elkobrossy" userId="150228f5-bb6d-4d78-9c59-76c39851a48b" providerId="ADAL" clId="{3AD3C074-7CA5-426F-8D5B-774CEA753F2A}" dt="2023-09-14T16:01:44.261" v="9836" actId="1076"/>
          <ac:picMkLst>
            <pc:docMk/>
            <pc:sldMk cId="1322541450" sldId="286"/>
            <ac:picMk id="7" creationId="{100F8F8D-780C-4F8F-4245-0DEC9402188E}"/>
          </ac:picMkLst>
        </pc:picChg>
        <pc:picChg chg="add del">
          <ac:chgData name="Karim Elkobrossy" userId="150228f5-bb6d-4d78-9c59-76c39851a48b" providerId="ADAL" clId="{3AD3C074-7CA5-426F-8D5B-774CEA753F2A}" dt="2023-09-12T11:39:43.082" v="3715" actId="478"/>
          <ac:picMkLst>
            <pc:docMk/>
            <pc:sldMk cId="1322541450" sldId="286"/>
            <ac:picMk id="9" creationId="{2657511B-5DD7-0975-022A-0AE790026B87}"/>
          </ac:picMkLst>
        </pc:picChg>
        <pc:picChg chg="add del mod">
          <ac:chgData name="Karim Elkobrossy" userId="150228f5-bb6d-4d78-9c59-76c39851a48b" providerId="ADAL" clId="{3AD3C074-7CA5-426F-8D5B-774CEA753F2A}" dt="2023-09-14T16:01:00.566" v="9810" actId="478"/>
          <ac:picMkLst>
            <pc:docMk/>
            <pc:sldMk cId="1322541450" sldId="286"/>
            <ac:picMk id="11" creationId="{189A01DC-0476-7C37-DA42-E372CF47C042}"/>
          </ac:picMkLst>
        </pc:picChg>
      </pc:sldChg>
      <pc:sldChg chg="modSp add mod modTransition modNotesTx">
        <pc:chgData name="Karim Elkobrossy" userId="150228f5-bb6d-4d78-9c59-76c39851a48b" providerId="ADAL" clId="{3AD3C074-7CA5-426F-8D5B-774CEA753F2A}" dt="2023-09-14T20:55:16.946" v="9872"/>
        <pc:sldMkLst>
          <pc:docMk/>
          <pc:sldMk cId="1414467041" sldId="287"/>
        </pc:sldMkLst>
        <pc:spChg chg="mod">
          <ac:chgData name="Karim Elkobrossy" userId="150228f5-bb6d-4d78-9c59-76c39851a48b" providerId="ADAL" clId="{3AD3C074-7CA5-426F-8D5B-774CEA753F2A}" dt="2023-09-14T13:48:40.314" v="9330" actId="207"/>
          <ac:spMkLst>
            <pc:docMk/>
            <pc:sldMk cId="1414467041" sldId="287"/>
            <ac:spMk id="6" creationId="{DBB1EF0C-BD3D-B816-138B-E4ECD19D6DCE}"/>
          </ac:spMkLst>
        </pc:spChg>
      </pc:sldChg>
      <pc:sldChg chg="addSp delSp modSp add mod modTransition modNotesTx">
        <pc:chgData name="Karim Elkobrossy" userId="150228f5-bb6d-4d78-9c59-76c39851a48b" providerId="ADAL" clId="{3AD3C074-7CA5-426F-8D5B-774CEA753F2A}" dt="2023-09-14T20:55:16.946" v="9872"/>
        <pc:sldMkLst>
          <pc:docMk/>
          <pc:sldMk cId="3211705656" sldId="288"/>
        </pc:sldMkLst>
        <pc:spChg chg="mod">
          <ac:chgData name="Karim Elkobrossy" userId="150228f5-bb6d-4d78-9c59-76c39851a48b" providerId="ADAL" clId="{3AD3C074-7CA5-426F-8D5B-774CEA753F2A}" dt="2023-09-14T20:46:36.803" v="9861" actId="20577"/>
          <ac:spMkLst>
            <pc:docMk/>
            <pc:sldMk cId="3211705656" sldId="288"/>
            <ac:spMk id="6" creationId="{DBB1EF0C-BD3D-B816-138B-E4ECD19D6DCE}"/>
          </ac:spMkLst>
        </pc:spChg>
        <pc:picChg chg="del">
          <ac:chgData name="Karim Elkobrossy" userId="150228f5-bb6d-4d78-9c59-76c39851a48b" providerId="ADAL" clId="{3AD3C074-7CA5-426F-8D5B-774CEA753F2A}" dt="2023-09-12T14:28:28.837" v="4318" actId="478"/>
          <ac:picMkLst>
            <pc:docMk/>
            <pc:sldMk cId="3211705656" sldId="288"/>
            <ac:picMk id="3" creationId="{DE4CD5FA-B8C7-2B57-5553-7E84E2797ECA}"/>
          </ac:picMkLst>
        </pc:picChg>
        <pc:picChg chg="add mod">
          <ac:chgData name="Karim Elkobrossy" userId="150228f5-bb6d-4d78-9c59-76c39851a48b" providerId="ADAL" clId="{3AD3C074-7CA5-426F-8D5B-774CEA753F2A}" dt="2023-09-12T16:21:00.744" v="4549" actId="1076"/>
          <ac:picMkLst>
            <pc:docMk/>
            <pc:sldMk cId="3211705656" sldId="288"/>
            <ac:picMk id="4" creationId="{F4377B22-426D-9BD4-13A2-F35C2C4BEC35}"/>
          </ac:picMkLst>
        </pc:picChg>
      </pc:sldChg>
      <pc:sldChg chg="addSp delSp modSp add mod modTransition modNotesTx">
        <pc:chgData name="Karim Elkobrossy" userId="150228f5-bb6d-4d78-9c59-76c39851a48b" providerId="ADAL" clId="{3AD3C074-7CA5-426F-8D5B-774CEA753F2A}" dt="2023-09-14T20:55:16.946" v="9872"/>
        <pc:sldMkLst>
          <pc:docMk/>
          <pc:sldMk cId="2562696814" sldId="289"/>
        </pc:sldMkLst>
        <pc:spChg chg="del">
          <ac:chgData name="Karim Elkobrossy" userId="150228f5-bb6d-4d78-9c59-76c39851a48b" providerId="ADAL" clId="{3AD3C074-7CA5-426F-8D5B-774CEA753F2A}" dt="2023-09-12T16:23:34.818" v="4703" actId="478"/>
          <ac:spMkLst>
            <pc:docMk/>
            <pc:sldMk cId="2562696814" sldId="289"/>
            <ac:spMk id="6" creationId="{DBB1EF0C-BD3D-B816-138B-E4ECD19D6DCE}"/>
          </ac:spMkLst>
        </pc:spChg>
        <pc:picChg chg="add mod">
          <ac:chgData name="Karim Elkobrossy" userId="150228f5-bb6d-4d78-9c59-76c39851a48b" providerId="ADAL" clId="{3AD3C074-7CA5-426F-8D5B-774CEA753F2A}" dt="2023-09-12T16:24:17.654" v="4712" actId="1076"/>
          <ac:picMkLst>
            <pc:docMk/>
            <pc:sldMk cId="2562696814" sldId="289"/>
            <ac:picMk id="3" creationId="{C58695A4-0BA6-F7CE-EB60-D339743B0AE2}"/>
          </ac:picMkLst>
        </pc:picChg>
        <pc:picChg chg="del">
          <ac:chgData name="Karim Elkobrossy" userId="150228f5-bb6d-4d78-9c59-76c39851a48b" providerId="ADAL" clId="{3AD3C074-7CA5-426F-8D5B-774CEA753F2A}" dt="2023-09-12T16:23:36.482" v="4704" actId="478"/>
          <ac:picMkLst>
            <pc:docMk/>
            <pc:sldMk cId="2562696814" sldId="289"/>
            <ac:picMk id="4" creationId="{F4377B22-426D-9BD4-13A2-F35C2C4BEC35}"/>
          </ac:picMkLst>
        </pc:picChg>
      </pc:sldChg>
      <pc:sldChg chg="addSp delSp modSp add mod modTransition modNotesTx">
        <pc:chgData name="Karim Elkobrossy" userId="150228f5-bb6d-4d78-9c59-76c39851a48b" providerId="ADAL" clId="{3AD3C074-7CA5-426F-8D5B-774CEA753F2A}" dt="2023-09-14T20:55:16.946" v="9872"/>
        <pc:sldMkLst>
          <pc:docMk/>
          <pc:sldMk cId="407326219" sldId="290"/>
        </pc:sldMkLst>
        <pc:spChg chg="add mod">
          <ac:chgData name="Karim Elkobrossy" userId="150228f5-bb6d-4d78-9c59-76c39851a48b" providerId="ADAL" clId="{3AD3C074-7CA5-426F-8D5B-774CEA753F2A}" dt="2023-09-12T16:25:43.730" v="4730" actId="14100"/>
          <ac:spMkLst>
            <pc:docMk/>
            <pc:sldMk cId="407326219" sldId="290"/>
            <ac:spMk id="2" creationId="{849E67EE-0255-9B3F-C2C7-7F9322325ADC}"/>
          </ac:spMkLst>
        </pc:spChg>
        <pc:spChg chg="add mod ord">
          <ac:chgData name="Karim Elkobrossy" userId="150228f5-bb6d-4d78-9c59-76c39851a48b" providerId="ADAL" clId="{3AD3C074-7CA5-426F-8D5B-774CEA753F2A}" dt="2023-09-14T20:47:32.552" v="9867" actId="20577"/>
          <ac:spMkLst>
            <pc:docMk/>
            <pc:sldMk cId="407326219" sldId="290"/>
            <ac:spMk id="3" creationId="{36EE8A79-124E-6BE0-154E-C48D585BEC40}"/>
          </ac:spMkLst>
        </pc:spChg>
        <pc:spChg chg="add del mod">
          <ac:chgData name="Karim Elkobrossy" userId="150228f5-bb6d-4d78-9c59-76c39851a48b" providerId="ADAL" clId="{3AD3C074-7CA5-426F-8D5B-774CEA753F2A}" dt="2023-09-12T16:26:14.235" v="4749" actId="478"/>
          <ac:spMkLst>
            <pc:docMk/>
            <pc:sldMk cId="407326219" sldId="290"/>
            <ac:spMk id="4" creationId="{0F600075-6388-93FA-E3BC-B411BD30266A}"/>
          </ac:spMkLst>
        </pc:spChg>
        <pc:spChg chg="add mod">
          <ac:chgData name="Karim Elkobrossy" userId="150228f5-bb6d-4d78-9c59-76c39851a48b" providerId="ADAL" clId="{3AD3C074-7CA5-426F-8D5B-774CEA753F2A}" dt="2023-09-13T13:57:46.613" v="7436" actId="20577"/>
          <ac:spMkLst>
            <pc:docMk/>
            <pc:sldMk cId="407326219" sldId="290"/>
            <ac:spMk id="4" creationId="{BEA56CF0-158C-DB6E-922E-66EB3FDFB292}"/>
          </ac:spMkLst>
        </pc:spChg>
        <pc:spChg chg="add mod">
          <ac:chgData name="Karim Elkobrossy" userId="150228f5-bb6d-4d78-9c59-76c39851a48b" providerId="ADAL" clId="{3AD3C074-7CA5-426F-8D5B-774CEA753F2A}" dt="2023-09-13T13:16:43.825" v="6237" actId="20577"/>
          <ac:spMkLst>
            <pc:docMk/>
            <pc:sldMk cId="407326219" sldId="290"/>
            <ac:spMk id="5" creationId="{1DD6CB4A-391C-36AA-186B-1E74FFD53013}"/>
          </ac:spMkLst>
        </pc:spChg>
        <pc:spChg chg="del">
          <ac:chgData name="Karim Elkobrossy" userId="150228f5-bb6d-4d78-9c59-76c39851a48b" providerId="ADAL" clId="{3AD3C074-7CA5-426F-8D5B-774CEA753F2A}" dt="2023-09-12T16:25:12.840" v="4715" actId="478"/>
          <ac:spMkLst>
            <pc:docMk/>
            <pc:sldMk cId="407326219" sldId="290"/>
            <ac:spMk id="6" creationId="{DBB1EF0C-BD3D-B816-138B-E4ECD19D6DCE}"/>
          </ac:spMkLst>
        </pc:spChg>
        <pc:spChg chg="add del mod">
          <ac:chgData name="Karim Elkobrossy" userId="150228f5-bb6d-4d78-9c59-76c39851a48b" providerId="ADAL" clId="{3AD3C074-7CA5-426F-8D5B-774CEA753F2A}" dt="2023-09-12T16:33:22.542" v="4901" actId="478"/>
          <ac:spMkLst>
            <pc:docMk/>
            <pc:sldMk cId="407326219" sldId="290"/>
            <ac:spMk id="7" creationId="{F83F7B51-7B59-2648-DA3C-2C2D194A5047}"/>
          </ac:spMkLst>
        </pc:spChg>
        <pc:spChg chg="add mod">
          <ac:chgData name="Karim Elkobrossy" userId="150228f5-bb6d-4d78-9c59-76c39851a48b" providerId="ADAL" clId="{3AD3C074-7CA5-426F-8D5B-774CEA753F2A}" dt="2023-09-12T16:35:13.199" v="4942" actId="1076"/>
          <ac:spMkLst>
            <pc:docMk/>
            <pc:sldMk cId="407326219" sldId="290"/>
            <ac:spMk id="8" creationId="{3408741A-1ED8-5493-564E-C3B54AA1A173}"/>
          </ac:spMkLst>
        </pc:spChg>
        <pc:spChg chg="add mod">
          <ac:chgData name="Karim Elkobrossy" userId="150228f5-bb6d-4d78-9c59-76c39851a48b" providerId="ADAL" clId="{3AD3C074-7CA5-426F-8D5B-774CEA753F2A}" dt="2023-09-13T15:13:32.618" v="8375" actId="1035"/>
          <ac:spMkLst>
            <pc:docMk/>
            <pc:sldMk cId="407326219" sldId="290"/>
            <ac:spMk id="9" creationId="{B897A8FC-23DC-F6CB-41AD-D0A08B144BBA}"/>
          </ac:spMkLst>
        </pc:spChg>
        <pc:spChg chg="add del">
          <ac:chgData name="Karim Elkobrossy" userId="150228f5-bb6d-4d78-9c59-76c39851a48b" providerId="ADAL" clId="{3AD3C074-7CA5-426F-8D5B-774CEA753F2A}" dt="2023-09-12T16:30:07.029" v="4869" actId="478"/>
          <ac:spMkLst>
            <pc:docMk/>
            <pc:sldMk cId="407326219" sldId="290"/>
            <ac:spMk id="9" creationId="{EF1562A5-00F7-988D-167B-2710D54E0F31}"/>
          </ac:spMkLst>
        </pc:spChg>
        <pc:spChg chg="add mod">
          <ac:chgData name="Karim Elkobrossy" userId="150228f5-bb6d-4d78-9c59-76c39851a48b" providerId="ADAL" clId="{3AD3C074-7CA5-426F-8D5B-774CEA753F2A}" dt="2023-09-13T13:18:43.643" v="6274" actId="404"/>
          <ac:spMkLst>
            <pc:docMk/>
            <pc:sldMk cId="407326219" sldId="290"/>
            <ac:spMk id="10" creationId="{066356C2-4F7A-12A7-4A32-E1280D69548A}"/>
          </ac:spMkLst>
        </pc:spChg>
        <pc:spChg chg="add mod">
          <ac:chgData name="Karim Elkobrossy" userId="150228f5-bb6d-4d78-9c59-76c39851a48b" providerId="ADAL" clId="{3AD3C074-7CA5-426F-8D5B-774CEA753F2A}" dt="2023-09-12T16:35:13.199" v="4942" actId="1076"/>
          <ac:spMkLst>
            <pc:docMk/>
            <pc:sldMk cId="407326219" sldId="290"/>
            <ac:spMk id="11" creationId="{CCEF174B-FF5C-2E75-D4BF-749C96430243}"/>
          </ac:spMkLst>
        </pc:spChg>
        <pc:spChg chg="add mod">
          <ac:chgData name="Karim Elkobrossy" userId="150228f5-bb6d-4d78-9c59-76c39851a48b" providerId="ADAL" clId="{3AD3C074-7CA5-426F-8D5B-774CEA753F2A}" dt="2023-09-13T15:09:04.847" v="8304" actId="20577"/>
          <ac:spMkLst>
            <pc:docMk/>
            <pc:sldMk cId="407326219" sldId="290"/>
            <ac:spMk id="12" creationId="{52608CFA-20E3-2E5D-C0DA-1F67DF90FF43}"/>
          </ac:spMkLst>
        </pc:spChg>
        <pc:spChg chg="add mod">
          <ac:chgData name="Karim Elkobrossy" userId="150228f5-bb6d-4d78-9c59-76c39851a48b" providerId="ADAL" clId="{3AD3C074-7CA5-426F-8D5B-774CEA753F2A}" dt="2023-09-12T16:35:20.213" v="4943" actId="1076"/>
          <ac:spMkLst>
            <pc:docMk/>
            <pc:sldMk cId="407326219" sldId="290"/>
            <ac:spMk id="13" creationId="{B7CCE8D5-C042-2A9E-2DBE-15C37E68C3D7}"/>
          </ac:spMkLst>
        </pc:spChg>
        <pc:spChg chg="add del">
          <ac:chgData name="Karim Elkobrossy" userId="150228f5-bb6d-4d78-9c59-76c39851a48b" providerId="ADAL" clId="{3AD3C074-7CA5-426F-8D5B-774CEA753F2A}" dt="2023-09-12T16:30:56.172" v="4898" actId="478"/>
          <ac:spMkLst>
            <pc:docMk/>
            <pc:sldMk cId="407326219" sldId="290"/>
            <ac:spMk id="14" creationId="{A0CC853E-DD8E-99E8-4CBF-28E795ED900C}"/>
          </ac:spMkLst>
        </pc:spChg>
        <pc:spChg chg="add del">
          <ac:chgData name="Karim Elkobrossy" userId="150228f5-bb6d-4d78-9c59-76c39851a48b" providerId="ADAL" clId="{3AD3C074-7CA5-426F-8D5B-774CEA753F2A}" dt="2023-09-12T16:33:01.863" v="4900" actId="478"/>
          <ac:spMkLst>
            <pc:docMk/>
            <pc:sldMk cId="407326219" sldId="290"/>
            <ac:spMk id="15" creationId="{E515A566-1D28-6B77-579B-AA9A84B08895}"/>
          </ac:spMkLst>
        </pc:spChg>
        <pc:spChg chg="add mod">
          <ac:chgData name="Karim Elkobrossy" userId="150228f5-bb6d-4d78-9c59-76c39851a48b" providerId="ADAL" clId="{3AD3C074-7CA5-426F-8D5B-774CEA753F2A}" dt="2023-09-12T16:37:36.771" v="5030" actId="20577"/>
          <ac:spMkLst>
            <pc:docMk/>
            <pc:sldMk cId="407326219" sldId="290"/>
            <ac:spMk id="16" creationId="{B52550F0-9D17-7501-8CCB-4418A13CEEAF}"/>
          </ac:spMkLst>
        </pc:spChg>
        <pc:spChg chg="add mod">
          <ac:chgData name="Karim Elkobrossy" userId="150228f5-bb6d-4d78-9c59-76c39851a48b" providerId="ADAL" clId="{3AD3C074-7CA5-426F-8D5B-774CEA753F2A}" dt="2023-09-12T16:35:13.199" v="4942" actId="1076"/>
          <ac:spMkLst>
            <pc:docMk/>
            <pc:sldMk cId="407326219" sldId="290"/>
            <ac:spMk id="17" creationId="{B4C5C3BF-3DBE-CA9F-60A4-2075283FD865}"/>
          </ac:spMkLst>
        </pc:spChg>
        <pc:spChg chg="add del">
          <ac:chgData name="Karim Elkobrossy" userId="150228f5-bb6d-4d78-9c59-76c39851a48b" providerId="ADAL" clId="{3AD3C074-7CA5-426F-8D5B-774CEA753F2A}" dt="2023-09-12T16:36:44.278" v="5004" actId="478"/>
          <ac:spMkLst>
            <pc:docMk/>
            <pc:sldMk cId="407326219" sldId="290"/>
            <ac:spMk id="18" creationId="{64F44250-41CE-3414-8E2C-D8AC84A1018E}"/>
          </ac:spMkLst>
        </pc:spChg>
        <pc:spChg chg="add del mod">
          <ac:chgData name="Karim Elkobrossy" userId="150228f5-bb6d-4d78-9c59-76c39851a48b" providerId="ADAL" clId="{3AD3C074-7CA5-426F-8D5B-774CEA753F2A}" dt="2023-09-12T16:41:23.580" v="5193" actId="478"/>
          <ac:spMkLst>
            <pc:docMk/>
            <pc:sldMk cId="407326219" sldId="290"/>
            <ac:spMk id="19" creationId="{4681BD71-5663-5DFA-5381-7818FCA2B4A9}"/>
          </ac:spMkLst>
        </pc:spChg>
        <pc:spChg chg="add mod">
          <ac:chgData name="Karim Elkobrossy" userId="150228f5-bb6d-4d78-9c59-76c39851a48b" providerId="ADAL" clId="{3AD3C074-7CA5-426F-8D5B-774CEA753F2A}" dt="2023-09-12T16:40:24.038" v="5175" actId="1076"/>
          <ac:spMkLst>
            <pc:docMk/>
            <pc:sldMk cId="407326219" sldId="290"/>
            <ac:spMk id="20" creationId="{6A349803-0516-A060-9CA0-EDA22C540294}"/>
          </ac:spMkLst>
        </pc:spChg>
        <pc:spChg chg="add mod ord">
          <ac:chgData name="Karim Elkobrossy" userId="150228f5-bb6d-4d78-9c59-76c39851a48b" providerId="ADAL" clId="{3AD3C074-7CA5-426F-8D5B-774CEA753F2A}" dt="2023-09-12T16:40:41.107" v="5179" actId="171"/>
          <ac:spMkLst>
            <pc:docMk/>
            <pc:sldMk cId="407326219" sldId="290"/>
            <ac:spMk id="21" creationId="{336002F7-166E-5654-DFE4-10B4116D6837}"/>
          </ac:spMkLst>
        </pc:spChg>
        <pc:spChg chg="add mod">
          <ac:chgData name="Karim Elkobrossy" userId="150228f5-bb6d-4d78-9c59-76c39851a48b" providerId="ADAL" clId="{3AD3C074-7CA5-426F-8D5B-774CEA753F2A}" dt="2023-09-12T16:41:13.997" v="5192" actId="20577"/>
          <ac:spMkLst>
            <pc:docMk/>
            <pc:sldMk cId="407326219" sldId="290"/>
            <ac:spMk id="22" creationId="{C9467344-9C1C-7B25-7236-4194291102E3}"/>
          </ac:spMkLst>
        </pc:spChg>
        <pc:spChg chg="add mod ord">
          <ac:chgData name="Karim Elkobrossy" userId="150228f5-bb6d-4d78-9c59-76c39851a48b" providerId="ADAL" clId="{3AD3C074-7CA5-426F-8D5B-774CEA753F2A}" dt="2023-09-12T16:42:02.334" v="5201" actId="1076"/>
          <ac:spMkLst>
            <pc:docMk/>
            <pc:sldMk cId="407326219" sldId="290"/>
            <ac:spMk id="23" creationId="{44B9F4C5-837E-D61B-8BEC-0AD10C58A10D}"/>
          </ac:spMkLst>
        </pc:spChg>
        <pc:picChg chg="del">
          <ac:chgData name="Karim Elkobrossy" userId="150228f5-bb6d-4d78-9c59-76c39851a48b" providerId="ADAL" clId="{3AD3C074-7CA5-426F-8D5B-774CEA753F2A}" dt="2023-09-12T16:25:14.432" v="4716" actId="478"/>
          <ac:picMkLst>
            <pc:docMk/>
            <pc:sldMk cId="407326219" sldId="290"/>
            <ac:picMk id="3" creationId="{DE4CD5FA-B8C7-2B57-5553-7E84E2797ECA}"/>
          </ac:picMkLst>
        </pc:picChg>
      </pc:sldChg>
      <pc:sldChg chg="addSp delSp modSp add mod modTransition modNotesTx">
        <pc:chgData name="Karim Elkobrossy" userId="150228f5-bb6d-4d78-9c59-76c39851a48b" providerId="ADAL" clId="{3AD3C074-7CA5-426F-8D5B-774CEA753F2A}" dt="2023-09-14T20:55:16.946" v="9872"/>
        <pc:sldMkLst>
          <pc:docMk/>
          <pc:sldMk cId="3218712221" sldId="291"/>
        </pc:sldMkLst>
        <pc:spChg chg="add mod ord">
          <ac:chgData name="Karim Elkobrossy" userId="150228f5-bb6d-4d78-9c59-76c39851a48b" providerId="ADAL" clId="{3AD3C074-7CA5-426F-8D5B-774CEA753F2A}" dt="2023-09-13T13:30:20.885" v="6533" actId="20577"/>
          <ac:spMkLst>
            <pc:docMk/>
            <pc:sldMk cId="3218712221" sldId="291"/>
            <ac:spMk id="3" creationId="{257539DF-7354-A82B-040F-8D7BD6362FE7}"/>
          </ac:spMkLst>
        </pc:spChg>
        <pc:spChg chg="add del mod">
          <ac:chgData name="Karim Elkobrossy" userId="150228f5-bb6d-4d78-9c59-76c39851a48b" providerId="ADAL" clId="{3AD3C074-7CA5-426F-8D5B-774CEA753F2A}" dt="2023-09-12T16:44:39.421" v="5264" actId="478"/>
          <ac:spMkLst>
            <pc:docMk/>
            <pc:sldMk cId="3218712221" sldId="291"/>
            <ac:spMk id="3" creationId="{6DA2E676-7A48-AFF4-DD7A-2BE45C101F80}"/>
          </ac:spMkLst>
        </pc:spChg>
        <pc:spChg chg="add mod ord">
          <ac:chgData name="Karim Elkobrossy" userId="150228f5-bb6d-4d78-9c59-76c39851a48b" providerId="ADAL" clId="{3AD3C074-7CA5-426F-8D5B-774CEA753F2A}" dt="2023-09-14T13:49:14.218" v="9334" actId="207"/>
          <ac:spMkLst>
            <pc:docMk/>
            <pc:sldMk cId="3218712221" sldId="291"/>
            <ac:spMk id="4" creationId="{F7028CD7-EAC3-C598-DD19-0DCBC36E5A4D}"/>
          </ac:spMkLst>
        </pc:spChg>
        <pc:spChg chg="mod">
          <ac:chgData name="Karim Elkobrossy" userId="150228f5-bb6d-4d78-9c59-76c39851a48b" providerId="ADAL" clId="{3AD3C074-7CA5-426F-8D5B-774CEA753F2A}" dt="2023-09-12T16:45:27.438" v="5334" actId="1076"/>
          <ac:spMkLst>
            <pc:docMk/>
            <pc:sldMk cId="3218712221" sldId="291"/>
            <ac:spMk id="5" creationId="{1DD6CB4A-391C-36AA-186B-1E74FFD53013}"/>
          </ac:spMkLst>
        </pc:spChg>
        <pc:spChg chg="add mod">
          <ac:chgData name="Karim Elkobrossy" userId="150228f5-bb6d-4d78-9c59-76c39851a48b" providerId="ADAL" clId="{3AD3C074-7CA5-426F-8D5B-774CEA753F2A}" dt="2023-09-13T13:57:43.568" v="7434" actId="20577"/>
          <ac:spMkLst>
            <pc:docMk/>
            <pc:sldMk cId="3218712221" sldId="291"/>
            <ac:spMk id="6" creationId="{3B1FDCE8-A79A-5E3D-A1C5-1C9C5436244F}"/>
          </ac:spMkLst>
        </pc:spChg>
        <pc:spChg chg="mod">
          <ac:chgData name="Karim Elkobrossy" userId="150228f5-bb6d-4d78-9c59-76c39851a48b" providerId="ADAL" clId="{3AD3C074-7CA5-426F-8D5B-774CEA753F2A}" dt="2023-09-13T13:23:03.139" v="6353" actId="404"/>
          <ac:spMkLst>
            <pc:docMk/>
            <pc:sldMk cId="3218712221" sldId="291"/>
            <ac:spMk id="10" creationId="{066356C2-4F7A-12A7-4A32-E1280D69548A}"/>
          </ac:spMkLst>
        </pc:spChg>
        <pc:spChg chg="mod">
          <ac:chgData name="Karim Elkobrossy" userId="150228f5-bb6d-4d78-9c59-76c39851a48b" providerId="ADAL" clId="{3AD3C074-7CA5-426F-8D5B-774CEA753F2A}" dt="2023-09-12T16:47:43.468" v="5338" actId="20577"/>
          <ac:spMkLst>
            <pc:docMk/>
            <pc:sldMk cId="3218712221" sldId="291"/>
            <ac:spMk id="23" creationId="{44B9F4C5-837E-D61B-8BEC-0AD10C58A10D}"/>
          </ac:spMkLst>
        </pc:spChg>
      </pc:sldChg>
      <pc:sldChg chg="addSp delSp modSp add mod modTransition modNotesTx">
        <pc:chgData name="Karim Elkobrossy" userId="150228f5-bb6d-4d78-9c59-76c39851a48b" providerId="ADAL" clId="{3AD3C074-7CA5-426F-8D5B-774CEA753F2A}" dt="2023-09-14T21:04:02.744" v="9900" actId="20577"/>
        <pc:sldMkLst>
          <pc:docMk/>
          <pc:sldMk cId="1034194791" sldId="292"/>
        </pc:sldMkLst>
        <pc:spChg chg="del">
          <ac:chgData name="Karim Elkobrossy" userId="150228f5-bb6d-4d78-9c59-76c39851a48b" providerId="ADAL" clId="{3AD3C074-7CA5-426F-8D5B-774CEA753F2A}" dt="2023-09-12T21:09:00.969" v="5354" actId="478"/>
          <ac:spMkLst>
            <pc:docMk/>
            <pc:sldMk cId="1034194791" sldId="292"/>
            <ac:spMk id="3" creationId="{1F7FCB4F-DA70-A296-F72E-79901A86C07B}"/>
          </ac:spMkLst>
        </pc:spChg>
        <pc:spChg chg="add del mod">
          <ac:chgData name="Karim Elkobrossy" userId="150228f5-bb6d-4d78-9c59-76c39851a48b" providerId="ADAL" clId="{3AD3C074-7CA5-426F-8D5B-774CEA753F2A}" dt="2023-09-12T21:09:02.771" v="5355" actId="478"/>
          <ac:spMkLst>
            <pc:docMk/>
            <pc:sldMk cId="1034194791" sldId="292"/>
            <ac:spMk id="4" creationId="{419E024A-04B2-0B1B-2D60-CEDF14FC5434}"/>
          </ac:spMkLst>
        </pc:spChg>
        <pc:spChg chg="add mod">
          <ac:chgData name="Karim Elkobrossy" userId="150228f5-bb6d-4d78-9c59-76c39851a48b" providerId="ADAL" clId="{3AD3C074-7CA5-426F-8D5B-774CEA753F2A}" dt="2023-09-14T13:49:22.298" v="9335" actId="207"/>
          <ac:spMkLst>
            <pc:docMk/>
            <pc:sldMk cId="1034194791" sldId="292"/>
            <ac:spMk id="9" creationId="{56A64E58-8CA6-D44E-222D-934B0D2546E5}"/>
          </ac:spMkLst>
        </pc:spChg>
        <pc:picChg chg="add mod">
          <ac:chgData name="Karim Elkobrossy" userId="150228f5-bb6d-4d78-9c59-76c39851a48b" providerId="ADAL" clId="{3AD3C074-7CA5-426F-8D5B-774CEA753F2A}" dt="2023-09-12T21:10:09.686" v="5366" actId="1076"/>
          <ac:picMkLst>
            <pc:docMk/>
            <pc:sldMk cId="1034194791" sldId="292"/>
            <ac:picMk id="6" creationId="{831158C0-46F3-1E22-761E-702F50618761}"/>
          </ac:picMkLst>
        </pc:picChg>
        <pc:picChg chg="add mod">
          <ac:chgData name="Karim Elkobrossy" userId="150228f5-bb6d-4d78-9c59-76c39851a48b" providerId="ADAL" clId="{3AD3C074-7CA5-426F-8D5B-774CEA753F2A}" dt="2023-09-12T21:10:10.912" v="5367" actId="1076"/>
          <ac:picMkLst>
            <pc:docMk/>
            <pc:sldMk cId="1034194791" sldId="292"/>
            <ac:picMk id="8" creationId="{576D1FFE-A479-8E78-B103-1BF8B482E027}"/>
          </ac:picMkLst>
        </pc:picChg>
      </pc:sldChg>
      <pc:sldChg chg="addSp delSp modSp add mod modTransition modNotesTx">
        <pc:chgData name="Karim Elkobrossy" userId="150228f5-bb6d-4d78-9c59-76c39851a48b" providerId="ADAL" clId="{3AD3C074-7CA5-426F-8D5B-774CEA753F2A}" dt="2023-09-15T13:45:00.114" v="10153" actId="20577"/>
        <pc:sldMkLst>
          <pc:docMk/>
          <pc:sldMk cId="2280188461" sldId="293"/>
        </pc:sldMkLst>
        <pc:spChg chg="add mod">
          <ac:chgData name="Karim Elkobrossy" userId="150228f5-bb6d-4d78-9c59-76c39851a48b" providerId="ADAL" clId="{3AD3C074-7CA5-426F-8D5B-774CEA753F2A}" dt="2023-09-14T13:49:25.249" v="9336" actId="207"/>
          <ac:spMkLst>
            <pc:docMk/>
            <pc:sldMk cId="2280188461" sldId="293"/>
            <ac:spMk id="7" creationId="{4E179841-B892-CE75-2AF9-8C7F49236BF9}"/>
          </ac:spMkLst>
        </pc:spChg>
        <pc:picChg chg="add del mod">
          <ac:chgData name="Karim Elkobrossy" userId="150228f5-bb6d-4d78-9c59-76c39851a48b" providerId="ADAL" clId="{3AD3C074-7CA5-426F-8D5B-774CEA753F2A}" dt="2023-09-13T14:06:24.614" v="7439" actId="478"/>
          <ac:picMkLst>
            <pc:docMk/>
            <pc:sldMk cId="2280188461" sldId="293"/>
            <ac:picMk id="3" creationId="{8747447B-B979-F370-DDA3-628DD8AACFE8}"/>
          </ac:picMkLst>
        </pc:picChg>
        <pc:picChg chg="add mod">
          <ac:chgData name="Karim Elkobrossy" userId="150228f5-bb6d-4d78-9c59-76c39851a48b" providerId="ADAL" clId="{3AD3C074-7CA5-426F-8D5B-774CEA753F2A}" dt="2023-09-13T14:06:28.302" v="7440"/>
          <ac:picMkLst>
            <pc:docMk/>
            <pc:sldMk cId="2280188461" sldId="293"/>
            <ac:picMk id="4" creationId="{9C681D65-101F-626C-364E-5B81998F3A7E}"/>
          </ac:picMkLst>
        </pc:picChg>
        <pc:picChg chg="add del mod">
          <ac:chgData name="Karim Elkobrossy" userId="150228f5-bb6d-4d78-9c59-76c39851a48b" providerId="ADAL" clId="{3AD3C074-7CA5-426F-8D5B-774CEA753F2A}" dt="2023-09-13T14:06:51.855" v="7442" actId="478"/>
          <ac:picMkLst>
            <pc:docMk/>
            <pc:sldMk cId="2280188461" sldId="293"/>
            <ac:picMk id="5" creationId="{06867DEA-5C5D-1CFC-3FF1-59406EF74987}"/>
          </ac:picMkLst>
        </pc:picChg>
        <pc:picChg chg="add del mod">
          <ac:chgData name="Karim Elkobrossy" userId="150228f5-bb6d-4d78-9c59-76c39851a48b" providerId="ADAL" clId="{3AD3C074-7CA5-426F-8D5B-774CEA753F2A}" dt="2023-09-12T21:15:45.714" v="5411" actId="478"/>
          <ac:picMkLst>
            <pc:docMk/>
            <pc:sldMk cId="2280188461" sldId="293"/>
            <ac:picMk id="5" creationId="{86CD1381-243D-A7C3-64C2-3F8F49899E52}"/>
          </ac:picMkLst>
        </pc:picChg>
        <pc:picChg chg="del">
          <ac:chgData name="Karim Elkobrossy" userId="150228f5-bb6d-4d78-9c59-76c39851a48b" providerId="ADAL" clId="{3AD3C074-7CA5-426F-8D5B-774CEA753F2A}" dt="2023-09-12T21:12:24.475" v="5402" actId="478"/>
          <ac:picMkLst>
            <pc:docMk/>
            <pc:sldMk cId="2280188461" sldId="293"/>
            <ac:picMk id="6" creationId="{831158C0-46F3-1E22-761E-702F50618761}"/>
          </ac:picMkLst>
        </pc:picChg>
        <pc:picChg chg="del">
          <ac:chgData name="Karim Elkobrossy" userId="150228f5-bb6d-4d78-9c59-76c39851a48b" providerId="ADAL" clId="{3AD3C074-7CA5-426F-8D5B-774CEA753F2A}" dt="2023-09-12T21:12:26.156" v="5403" actId="478"/>
          <ac:picMkLst>
            <pc:docMk/>
            <pc:sldMk cId="2280188461" sldId="293"/>
            <ac:picMk id="8" creationId="{576D1FFE-A479-8E78-B103-1BF8B482E027}"/>
          </ac:picMkLst>
        </pc:picChg>
      </pc:sldChg>
      <pc:sldChg chg="addSp delSp modSp add mod modTransition modNotesTx">
        <pc:chgData name="Karim Elkobrossy" userId="150228f5-bb6d-4d78-9c59-76c39851a48b" providerId="ADAL" clId="{3AD3C074-7CA5-426F-8D5B-774CEA753F2A}" dt="2023-09-14T21:36:14.234" v="10018" actId="20577"/>
        <pc:sldMkLst>
          <pc:docMk/>
          <pc:sldMk cId="3656371164" sldId="294"/>
        </pc:sldMkLst>
        <pc:spChg chg="add del mod">
          <ac:chgData name="Karim Elkobrossy" userId="150228f5-bb6d-4d78-9c59-76c39851a48b" providerId="ADAL" clId="{3AD3C074-7CA5-426F-8D5B-774CEA753F2A}" dt="2023-09-12T21:18:06.091" v="5448" actId="478"/>
          <ac:spMkLst>
            <pc:docMk/>
            <pc:sldMk cId="3656371164" sldId="294"/>
            <ac:spMk id="3" creationId="{E4A63E43-5C01-9C71-E9A9-84A721F26C8F}"/>
          </ac:spMkLst>
        </pc:spChg>
        <pc:spChg chg="del mod">
          <ac:chgData name="Karim Elkobrossy" userId="150228f5-bb6d-4d78-9c59-76c39851a48b" providerId="ADAL" clId="{3AD3C074-7CA5-426F-8D5B-774CEA753F2A}" dt="2023-09-12T21:18:01.843" v="5447" actId="478"/>
          <ac:spMkLst>
            <pc:docMk/>
            <pc:sldMk cId="3656371164" sldId="294"/>
            <ac:spMk id="4" creationId="{06445119-8914-DFAA-F91B-B4ACBCF2F95D}"/>
          </ac:spMkLst>
        </pc:spChg>
        <pc:spChg chg="add mod">
          <ac:chgData name="Karim Elkobrossy" userId="150228f5-bb6d-4d78-9c59-76c39851a48b" providerId="ADAL" clId="{3AD3C074-7CA5-426F-8D5B-774CEA753F2A}" dt="2023-09-14T13:49:41.421" v="9340" actId="207"/>
          <ac:spMkLst>
            <pc:docMk/>
            <pc:sldMk cId="3656371164" sldId="294"/>
            <ac:spMk id="5" creationId="{2D7C7CE6-1A90-0BB2-0886-ACF645E5DAD1}"/>
          </ac:spMkLst>
        </pc:spChg>
        <pc:spChg chg="mod">
          <ac:chgData name="Karim Elkobrossy" userId="150228f5-bb6d-4d78-9c59-76c39851a48b" providerId="ADAL" clId="{3AD3C074-7CA5-426F-8D5B-774CEA753F2A}" dt="2023-09-14T21:36:14.234" v="10018" actId="20577"/>
          <ac:spMkLst>
            <pc:docMk/>
            <pc:sldMk cId="3656371164" sldId="294"/>
            <ac:spMk id="6" creationId="{DBB1EF0C-BD3D-B816-138B-E4ECD19D6DCE}"/>
          </ac:spMkLst>
        </pc:spChg>
      </pc:sldChg>
      <pc:sldChg chg="addSp delSp modSp add del mod modTransition">
        <pc:chgData name="Karim Elkobrossy" userId="150228f5-bb6d-4d78-9c59-76c39851a48b" providerId="ADAL" clId="{3AD3C074-7CA5-426F-8D5B-774CEA753F2A}" dt="2023-09-14T20:55:16.946" v="9872"/>
        <pc:sldMkLst>
          <pc:docMk/>
          <pc:sldMk cId="3008722100" sldId="295"/>
        </pc:sldMkLst>
        <pc:spChg chg="mod">
          <ac:chgData name="Karim Elkobrossy" userId="150228f5-bb6d-4d78-9c59-76c39851a48b" providerId="ADAL" clId="{3AD3C074-7CA5-426F-8D5B-774CEA753F2A}" dt="2023-09-14T13:49:28.250" v="9337" actId="207"/>
          <ac:spMkLst>
            <pc:docMk/>
            <pc:sldMk cId="3008722100" sldId="295"/>
            <ac:spMk id="7" creationId="{4E179841-B892-CE75-2AF9-8C7F49236BF9}"/>
          </ac:spMkLst>
        </pc:spChg>
        <pc:picChg chg="add mod">
          <ac:chgData name="Karim Elkobrossy" userId="150228f5-bb6d-4d78-9c59-76c39851a48b" providerId="ADAL" clId="{3AD3C074-7CA5-426F-8D5B-774CEA753F2A}" dt="2023-09-13T14:06:58.341" v="7445"/>
          <ac:picMkLst>
            <pc:docMk/>
            <pc:sldMk cId="3008722100" sldId="295"/>
            <ac:picMk id="3" creationId="{0ADFE00C-BF5B-7B2D-8A5F-C32812F71C61}"/>
          </ac:picMkLst>
        </pc:picChg>
        <pc:picChg chg="del">
          <ac:chgData name="Karim Elkobrossy" userId="150228f5-bb6d-4d78-9c59-76c39851a48b" providerId="ADAL" clId="{3AD3C074-7CA5-426F-8D5B-774CEA753F2A}" dt="2023-09-13T14:06:55.206" v="7444" actId="478"/>
          <ac:picMkLst>
            <pc:docMk/>
            <pc:sldMk cId="3008722100" sldId="295"/>
            <ac:picMk id="4" creationId="{9C681D65-101F-626C-364E-5B81998F3A7E}"/>
          </ac:picMkLst>
        </pc:picChg>
      </pc:sldChg>
      <pc:sldChg chg="addSp delSp modSp add mod modTransition modNotesTx">
        <pc:chgData name="Karim Elkobrossy" userId="150228f5-bb6d-4d78-9c59-76c39851a48b" providerId="ADAL" clId="{3AD3C074-7CA5-426F-8D5B-774CEA753F2A}" dt="2023-09-14T20:55:16.946" v="9872"/>
        <pc:sldMkLst>
          <pc:docMk/>
          <pc:sldMk cId="2237745107" sldId="296"/>
        </pc:sldMkLst>
        <pc:spChg chg="del">
          <ac:chgData name="Karim Elkobrossy" userId="150228f5-bb6d-4d78-9c59-76c39851a48b" providerId="ADAL" clId="{3AD3C074-7CA5-426F-8D5B-774CEA753F2A}" dt="2023-09-14T14:17:31.023" v="9409" actId="478"/>
          <ac:spMkLst>
            <pc:docMk/>
            <pc:sldMk cId="2237745107" sldId="296"/>
            <ac:spMk id="6" creationId="{DBB1EF0C-BD3D-B816-138B-E4ECD19D6DCE}"/>
          </ac:spMkLst>
        </pc:spChg>
        <pc:picChg chg="del">
          <ac:chgData name="Karim Elkobrossy" userId="150228f5-bb6d-4d78-9c59-76c39851a48b" providerId="ADAL" clId="{3AD3C074-7CA5-426F-8D5B-774CEA753F2A}" dt="2023-09-14T14:17:31.545" v="9410" actId="478"/>
          <ac:picMkLst>
            <pc:docMk/>
            <pc:sldMk cId="2237745107" sldId="296"/>
            <ac:picMk id="3" creationId="{DE4CD5FA-B8C7-2B57-5553-7E84E2797ECA}"/>
          </ac:picMkLst>
        </pc:picChg>
        <pc:picChg chg="add mod">
          <ac:chgData name="Karim Elkobrossy" userId="150228f5-bb6d-4d78-9c59-76c39851a48b" providerId="ADAL" clId="{3AD3C074-7CA5-426F-8D5B-774CEA753F2A}" dt="2023-09-14T14:19:31.700" v="9430" actId="1035"/>
          <ac:picMkLst>
            <pc:docMk/>
            <pc:sldMk cId="2237745107" sldId="296"/>
            <ac:picMk id="5" creationId="{1AF368D4-54C2-B8CA-80AB-1BFBA21D92AB}"/>
          </ac:picMkLst>
        </pc:picChg>
        <pc:picChg chg="add mod">
          <ac:chgData name="Karim Elkobrossy" userId="150228f5-bb6d-4d78-9c59-76c39851a48b" providerId="ADAL" clId="{3AD3C074-7CA5-426F-8D5B-774CEA753F2A}" dt="2023-09-14T14:19:29.017" v="9427" actId="1076"/>
          <ac:picMkLst>
            <pc:docMk/>
            <pc:sldMk cId="2237745107" sldId="296"/>
            <ac:picMk id="8" creationId="{C1BFAB9B-5AE6-E1CA-5E8F-3B134FA2EF3E}"/>
          </ac:picMkLst>
        </pc:picChg>
      </pc:sldChg>
      <pc:sldChg chg="addSp modSp add mod">
        <pc:chgData name="Karim Elkobrossy" userId="150228f5-bb6d-4d78-9c59-76c39851a48b" providerId="ADAL" clId="{3AD3C074-7CA5-426F-8D5B-774CEA753F2A}" dt="2023-09-14T22:31:17.401" v="10126" actId="403"/>
        <pc:sldMkLst>
          <pc:docMk/>
          <pc:sldMk cId="2583599052" sldId="297"/>
        </pc:sldMkLst>
        <pc:spChg chg="mod">
          <ac:chgData name="Karim Elkobrossy" userId="150228f5-bb6d-4d78-9c59-76c39851a48b" providerId="ADAL" clId="{3AD3C074-7CA5-426F-8D5B-774CEA753F2A}" dt="2023-09-14T22:31:08.371" v="10121" actId="1076"/>
          <ac:spMkLst>
            <pc:docMk/>
            <pc:sldMk cId="2583599052" sldId="297"/>
            <ac:spMk id="3" creationId="{1F7FCB4F-DA70-A296-F72E-79901A86C07B}"/>
          </ac:spMkLst>
        </pc:spChg>
        <pc:spChg chg="add mod">
          <ac:chgData name="Karim Elkobrossy" userId="150228f5-bb6d-4d78-9c59-76c39851a48b" providerId="ADAL" clId="{3AD3C074-7CA5-426F-8D5B-774CEA753F2A}" dt="2023-09-14T22:31:17.401" v="10126" actId="403"/>
          <ac:spMkLst>
            <pc:docMk/>
            <pc:sldMk cId="2583599052" sldId="297"/>
            <ac:spMk id="4" creationId="{472C5A5D-22F3-A158-B04C-1DC17FDAA828}"/>
          </ac:spMkLst>
        </pc:spChg>
      </pc:sldChg>
      <pc:sldChg chg="addSp delSp modSp add mod">
        <pc:chgData name="Karim Elkobrossy" userId="150228f5-bb6d-4d78-9c59-76c39851a48b" providerId="ADAL" clId="{3AD3C074-7CA5-426F-8D5B-774CEA753F2A}" dt="2023-09-14T22:31:36.446" v="10137" actId="20577"/>
        <pc:sldMkLst>
          <pc:docMk/>
          <pc:sldMk cId="3480365516" sldId="298"/>
        </pc:sldMkLst>
        <pc:spChg chg="del mod">
          <ac:chgData name="Karim Elkobrossy" userId="150228f5-bb6d-4d78-9c59-76c39851a48b" providerId="ADAL" clId="{3AD3C074-7CA5-426F-8D5B-774CEA753F2A}" dt="2023-09-14T22:30:55.673" v="10117" actId="21"/>
          <ac:spMkLst>
            <pc:docMk/>
            <pc:sldMk cId="3480365516" sldId="298"/>
            <ac:spMk id="3" creationId="{1F7FCB4F-DA70-A296-F72E-79901A86C07B}"/>
          </ac:spMkLst>
        </pc:spChg>
        <pc:spChg chg="add mod">
          <ac:chgData name="Karim Elkobrossy" userId="150228f5-bb6d-4d78-9c59-76c39851a48b" providerId="ADAL" clId="{3AD3C074-7CA5-426F-8D5B-774CEA753F2A}" dt="2023-09-14T22:31:36.446" v="10137" actId="20577"/>
          <ac:spMkLst>
            <pc:docMk/>
            <pc:sldMk cId="3480365516" sldId="298"/>
            <ac:spMk id="5" creationId="{E641B8C9-6D66-930F-21A5-9884F769FD40}"/>
          </ac:spMkLst>
        </pc:spChg>
      </pc:sldChg>
      <pc:sldMasterChg chg="add del addSldLayout delSldLayout">
        <pc:chgData name="Karim Elkobrossy" userId="150228f5-bb6d-4d78-9c59-76c39851a48b" providerId="ADAL" clId="{3AD3C074-7CA5-426F-8D5B-774CEA753F2A}" dt="2023-09-12T21:10:54.023" v="5393" actId="47"/>
        <pc:sldMasterMkLst>
          <pc:docMk/>
          <pc:sldMasterMk cId="3932020532" sldId="2147483648"/>
        </pc:sldMasterMkLst>
        <pc:sldLayoutChg chg="add del">
          <pc:chgData name="Karim Elkobrossy" userId="150228f5-bb6d-4d78-9c59-76c39851a48b" providerId="ADAL" clId="{3AD3C074-7CA5-426F-8D5B-774CEA753F2A}" dt="2023-09-12T21:10:54.023" v="5393" actId="47"/>
          <pc:sldLayoutMkLst>
            <pc:docMk/>
            <pc:sldMasterMk cId="3932020532" sldId="2147483648"/>
            <pc:sldLayoutMk cId="2455105010" sldId="2147483649"/>
          </pc:sldLayoutMkLst>
        </pc:sldLayoutChg>
        <pc:sldLayoutChg chg="add del">
          <pc:chgData name="Karim Elkobrossy" userId="150228f5-bb6d-4d78-9c59-76c39851a48b" providerId="ADAL" clId="{3AD3C074-7CA5-426F-8D5B-774CEA753F2A}" dt="2023-09-12T21:10:54.023" v="5393" actId="47"/>
          <pc:sldLayoutMkLst>
            <pc:docMk/>
            <pc:sldMasterMk cId="3932020532" sldId="2147483648"/>
            <pc:sldLayoutMk cId="3118271000" sldId="2147483650"/>
          </pc:sldLayoutMkLst>
        </pc:sldLayoutChg>
        <pc:sldLayoutChg chg="add del">
          <pc:chgData name="Karim Elkobrossy" userId="150228f5-bb6d-4d78-9c59-76c39851a48b" providerId="ADAL" clId="{3AD3C074-7CA5-426F-8D5B-774CEA753F2A}" dt="2023-09-12T21:10:54.023" v="5393" actId="47"/>
          <pc:sldLayoutMkLst>
            <pc:docMk/>
            <pc:sldMasterMk cId="3932020532" sldId="2147483648"/>
            <pc:sldLayoutMk cId="1089057284" sldId="2147483651"/>
          </pc:sldLayoutMkLst>
        </pc:sldLayoutChg>
        <pc:sldLayoutChg chg="add del">
          <pc:chgData name="Karim Elkobrossy" userId="150228f5-bb6d-4d78-9c59-76c39851a48b" providerId="ADAL" clId="{3AD3C074-7CA5-426F-8D5B-774CEA753F2A}" dt="2023-09-12T21:10:54.023" v="5393" actId="47"/>
          <pc:sldLayoutMkLst>
            <pc:docMk/>
            <pc:sldMasterMk cId="3932020532" sldId="2147483648"/>
            <pc:sldLayoutMk cId="3498032600" sldId="2147483652"/>
          </pc:sldLayoutMkLst>
        </pc:sldLayoutChg>
        <pc:sldLayoutChg chg="add del">
          <pc:chgData name="Karim Elkobrossy" userId="150228f5-bb6d-4d78-9c59-76c39851a48b" providerId="ADAL" clId="{3AD3C074-7CA5-426F-8D5B-774CEA753F2A}" dt="2023-09-12T21:10:54.023" v="5393" actId="47"/>
          <pc:sldLayoutMkLst>
            <pc:docMk/>
            <pc:sldMasterMk cId="3932020532" sldId="2147483648"/>
            <pc:sldLayoutMk cId="1024866503" sldId="2147483653"/>
          </pc:sldLayoutMkLst>
        </pc:sldLayoutChg>
        <pc:sldLayoutChg chg="add del">
          <pc:chgData name="Karim Elkobrossy" userId="150228f5-bb6d-4d78-9c59-76c39851a48b" providerId="ADAL" clId="{3AD3C074-7CA5-426F-8D5B-774CEA753F2A}" dt="2023-09-12T21:10:54.023" v="5393" actId="47"/>
          <pc:sldLayoutMkLst>
            <pc:docMk/>
            <pc:sldMasterMk cId="3932020532" sldId="2147483648"/>
            <pc:sldLayoutMk cId="1868114312" sldId="2147483654"/>
          </pc:sldLayoutMkLst>
        </pc:sldLayoutChg>
        <pc:sldLayoutChg chg="add del">
          <pc:chgData name="Karim Elkobrossy" userId="150228f5-bb6d-4d78-9c59-76c39851a48b" providerId="ADAL" clId="{3AD3C074-7CA5-426F-8D5B-774CEA753F2A}" dt="2023-09-12T21:10:54.023" v="5393" actId="47"/>
          <pc:sldLayoutMkLst>
            <pc:docMk/>
            <pc:sldMasterMk cId="3932020532" sldId="2147483648"/>
            <pc:sldLayoutMk cId="1542344009" sldId="2147483655"/>
          </pc:sldLayoutMkLst>
        </pc:sldLayoutChg>
        <pc:sldLayoutChg chg="add del">
          <pc:chgData name="Karim Elkobrossy" userId="150228f5-bb6d-4d78-9c59-76c39851a48b" providerId="ADAL" clId="{3AD3C074-7CA5-426F-8D5B-774CEA753F2A}" dt="2023-09-12T21:10:54.023" v="5393" actId="47"/>
          <pc:sldLayoutMkLst>
            <pc:docMk/>
            <pc:sldMasterMk cId="3932020532" sldId="2147483648"/>
            <pc:sldLayoutMk cId="269037596" sldId="2147483656"/>
          </pc:sldLayoutMkLst>
        </pc:sldLayoutChg>
        <pc:sldLayoutChg chg="add del">
          <pc:chgData name="Karim Elkobrossy" userId="150228f5-bb6d-4d78-9c59-76c39851a48b" providerId="ADAL" clId="{3AD3C074-7CA5-426F-8D5B-774CEA753F2A}" dt="2023-09-12T21:10:54.023" v="5393" actId="47"/>
          <pc:sldLayoutMkLst>
            <pc:docMk/>
            <pc:sldMasterMk cId="3932020532" sldId="2147483648"/>
            <pc:sldLayoutMk cId="1363563822" sldId="2147483657"/>
          </pc:sldLayoutMkLst>
        </pc:sldLayoutChg>
        <pc:sldLayoutChg chg="add del">
          <pc:chgData name="Karim Elkobrossy" userId="150228f5-bb6d-4d78-9c59-76c39851a48b" providerId="ADAL" clId="{3AD3C074-7CA5-426F-8D5B-774CEA753F2A}" dt="2023-09-12T21:10:54.023" v="5393" actId="47"/>
          <pc:sldLayoutMkLst>
            <pc:docMk/>
            <pc:sldMasterMk cId="3932020532" sldId="2147483648"/>
            <pc:sldLayoutMk cId="2985588215" sldId="2147483658"/>
          </pc:sldLayoutMkLst>
        </pc:sldLayoutChg>
        <pc:sldLayoutChg chg="add del">
          <pc:chgData name="Karim Elkobrossy" userId="150228f5-bb6d-4d78-9c59-76c39851a48b" providerId="ADAL" clId="{3AD3C074-7CA5-426F-8D5B-774CEA753F2A}" dt="2023-09-12T21:10:54.023" v="5393" actId="47"/>
          <pc:sldLayoutMkLst>
            <pc:docMk/>
            <pc:sldMasterMk cId="3932020532" sldId="2147483648"/>
            <pc:sldLayoutMk cId="3155510767" sldId="2147483659"/>
          </pc:sldLayoutMkLst>
        </pc:sldLayoutChg>
      </pc:sldMasterChg>
      <pc:sldMasterChg chg="modSldLayout">
        <pc:chgData name="Karim Elkobrossy" userId="150228f5-bb6d-4d78-9c59-76c39851a48b" providerId="ADAL" clId="{3AD3C074-7CA5-426F-8D5B-774CEA753F2A}" dt="2023-09-14T20:55:16.946" v="9872"/>
        <pc:sldMasterMkLst>
          <pc:docMk/>
          <pc:sldMasterMk cId="1910961107" sldId="2147483660"/>
        </pc:sldMasterMkLst>
        <pc:sldLayoutChg chg="addSp delSp modSp mod">
          <pc:chgData name="Karim Elkobrossy" userId="150228f5-bb6d-4d78-9c59-76c39851a48b" providerId="ADAL" clId="{3AD3C074-7CA5-426F-8D5B-774CEA753F2A}" dt="2023-09-13T14:48:45.131" v="8236" actId="478"/>
          <pc:sldLayoutMkLst>
            <pc:docMk/>
            <pc:sldMasterMk cId="1910961107" sldId="2147483660"/>
            <pc:sldLayoutMk cId="4010921594" sldId="2147483662"/>
          </pc:sldLayoutMkLst>
          <pc:spChg chg="del">
            <ac:chgData name="Karim Elkobrossy" userId="150228f5-bb6d-4d78-9c59-76c39851a48b" providerId="ADAL" clId="{3AD3C074-7CA5-426F-8D5B-774CEA753F2A}" dt="2023-09-13T14:46:09.120" v="8230" actId="478"/>
            <ac:spMkLst>
              <pc:docMk/>
              <pc:sldMasterMk cId="1910961107" sldId="2147483660"/>
              <pc:sldLayoutMk cId="4010921594" sldId="2147483662"/>
              <ac:spMk id="4" creationId="{CBC67323-FEAE-C279-D467-27C99A9CED17}"/>
            </ac:spMkLst>
          </pc:spChg>
          <pc:spChg chg="add del mod">
            <ac:chgData name="Karim Elkobrossy" userId="150228f5-bb6d-4d78-9c59-76c39851a48b" providerId="ADAL" clId="{3AD3C074-7CA5-426F-8D5B-774CEA753F2A}" dt="2023-09-13T14:48:45.131" v="8236" actId="478"/>
            <ac:spMkLst>
              <pc:docMk/>
              <pc:sldMasterMk cId="1910961107" sldId="2147483660"/>
              <pc:sldLayoutMk cId="4010921594" sldId="2147483662"/>
              <ac:spMk id="6" creationId="{60284019-8B73-3184-85E1-F19308C4A283}"/>
            </ac:spMkLst>
          </pc:spChg>
        </pc:sldLayoutChg>
        <pc:sldLayoutChg chg="modSp mod">
          <pc:chgData name="Karim Elkobrossy" userId="150228f5-bb6d-4d78-9c59-76c39851a48b" providerId="ADAL" clId="{3AD3C074-7CA5-426F-8D5B-774CEA753F2A}" dt="2023-09-13T14:45:20.122" v="8224" actId="1076"/>
          <pc:sldLayoutMkLst>
            <pc:docMk/>
            <pc:sldMasterMk cId="1910961107" sldId="2147483660"/>
            <pc:sldLayoutMk cId="3893004967" sldId="2147483671"/>
          </pc:sldLayoutMkLst>
          <pc:spChg chg="mod">
            <ac:chgData name="Karim Elkobrossy" userId="150228f5-bb6d-4d78-9c59-76c39851a48b" providerId="ADAL" clId="{3AD3C074-7CA5-426F-8D5B-774CEA753F2A}" dt="2023-09-13T14:45:20.122" v="8224" actId="1076"/>
            <ac:spMkLst>
              <pc:docMk/>
              <pc:sldMasterMk cId="1910961107" sldId="2147483660"/>
              <pc:sldLayoutMk cId="3893004967" sldId="2147483671"/>
              <ac:spMk id="8" creationId="{144CEBF8-B4F3-8B7D-FC0E-DEE8182A2037}"/>
            </ac:spMkLst>
          </pc:spChg>
        </pc:sldLayoutChg>
        <pc:sldLayoutChg chg="modSp mod">
          <pc:chgData name="Karim Elkobrossy" userId="150228f5-bb6d-4d78-9c59-76c39851a48b" providerId="ADAL" clId="{3AD3C074-7CA5-426F-8D5B-774CEA753F2A}" dt="2023-09-13T14:48:09.719" v="8235" actId="1076"/>
          <pc:sldLayoutMkLst>
            <pc:docMk/>
            <pc:sldMasterMk cId="1910961107" sldId="2147483660"/>
            <pc:sldLayoutMk cId="401506517" sldId="2147483684"/>
          </pc:sldLayoutMkLst>
          <pc:spChg chg="mod">
            <ac:chgData name="Karim Elkobrossy" userId="150228f5-bb6d-4d78-9c59-76c39851a48b" providerId="ADAL" clId="{3AD3C074-7CA5-426F-8D5B-774CEA753F2A}" dt="2023-09-13T14:48:09.719" v="8235" actId="1076"/>
            <ac:spMkLst>
              <pc:docMk/>
              <pc:sldMasterMk cId="1910961107" sldId="2147483660"/>
              <pc:sldLayoutMk cId="401506517" sldId="2147483684"/>
              <ac:spMk id="5" creationId="{83F5C707-8C61-7BF9-EF26-9346A3915584}"/>
            </ac:spMkLst>
          </pc:spChg>
        </pc:sldLayoutChg>
        <pc:sldLayoutChg chg="addSp delSp modSp mod modTransition">
          <pc:chgData name="Karim Elkobrossy" userId="150228f5-bb6d-4d78-9c59-76c39851a48b" providerId="ADAL" clId="{3AD3C074-7CA5-426F-8D5B-774CEA753F2A}" dt="2023-09-14T20:55:16.946" v="9872"/>
          <pc:sldLayoutMkLst>
            <pc:docMk/>
            <pc:sldMasterMk cId="1910961107" sldId="2147483660"/>
            <pc:sldLayoutMk cId="149780895" sldId="2147483685"/>
          </pc:sldLayoutMkLst>
          <pc:spChg chg="add del mod">
            <ac:chgData name="Karim Elkobrossy" userId="150228f5-bb6d-4d78-9c59-76c39851a48b" providerId="ADAL" clId="{3AD3C074-7CA5-426F-8D5B-774CEA753F2A}" dt="2023-09-13T14:45:36.750" v="8226"/>
            <ac:spMkLst>
              <pc:docMk/>
              <pc:sldMasterMk cId="1910961107" sldId="2147483660"/>
              <pc:sldLayoutMk cId="149780895" sldId="2147483685"/>
              <ac:spMk id="4" creationId="{BA59BADE-45A5-0315-1F2F-51576CB6D82C}"/>
            </ac:spMkLst>
          </pc:spChg>
          <pc:spChg chg="mod">
            <ac:chgData name="Karim Elkobrossy" userId="150228f5-bb6d-4d78-9c59-76c39851a48b" providerId="ADAL" clId="{3AD3C074-7CA5-426F-8D5B-774CEA753F2A}" dt="2023-09-13T14:45:37.061" v="8227" actId="1076"/>
            <ac:spMkLst>
              <pc:docMk/>
              <pc:sldMasterMk cId="1910961107" sldId="2147483660"/>
              <pc:sldLayoutMk cId="149780895" sldId="2147483685"/>
              <ac:spMk id="5" creationId="{83F5C707-8C61-7BF9-EF26-9346A3915584}"/>
            </ac:spMkLst>
          </pc:spChg>
          <pc:spChg chg="add mod">
            <ac:chgData name="Karim Elkobrossy" userId="150228f5-bb6d-4d78-9c59-76c39851a48b" providerId="ADAL" clId="{3AD3C074-7CA5-426F-8D5B-774CEA753F2A}" dt="2023-09-13T14:49:01.331" v="8250" actId="403"/>
            <ac:spMkLst>
              <pc:docMk/>
              <pc:sldMasterMk cId="1910961107" sldId="2147483660"/>
              <pc:sldLayoutMk cId="149780895" sldId="2147483685"/>
              <ac:spMk id="7" creationId="{01A3AEF0-3ECE-15A0-3F2B-26B61A186347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85B9A-E23B-45EE-9346-51F865D69EA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68DB6-B855-4A50-9404-4B3FE264D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Introduce Journal bearing , tribological analysis, Data pruning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68DB6-B855-4A50-9404-4B3FE264D3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56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i="0" u="none" strike="noStrike" baseline="0" dirty="0">
              <a:latin typeface="CMR1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baseline="0" dirty="0">
                <a:latin typeface="CMR12"/>
              </a:rPr>
              <a:t>For Every combination of other variables, load and pressure change against each other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Difference column -&gt; difference between pressure in subsequent rows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Epsilon local to </a:t>
            </a:r>
            <a:r>
              <a:rPr lang="en-US" dirty="0" err="1"/>
              <a:t>neighbourhood</a:t>
            </a:r>
            <a:r>
              <a:rPr lang="en-US" dirty="0"/>
              <a:t> (2D dataset) for every combination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Why? No strict k choice, arbitrary shapes densely connected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68DB6-B855-4A50-9404-4B3FE264D3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88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68DB6-B855-4A50-9404-4B3FE264D3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58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i="0" u="none" strike="noStrike" baseline="0" dirty="0">
              <a:latin typeface="CMR1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baseline="0" dirty="0">
                <a:latin typeface="CMR12"/>
              </a:rPr>
              <a:t>Predefined splits (2 times) will split the full dataset into train/test splits where each split enters this workflow in every instance reduction algorithm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68DB6-B855-4A50-9404-4B3FE264D3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24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i="0" u="none" strike="noStrike" baseline="0" dirty="0">
              <a:latin typeface="CMR1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baseline="0" dirty="0">
                <a:latin typeface="CMR12"/>
              </a:rPr>
              <a:t>Predefined splits will split the full dataset (3 times) into train/test splits where each split enters this workflow in every instance reduction algorithm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68DB6-B855-4A50-9404-4B3FE264D3F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77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68DB6-B855-4A50-9404-4B3FE264D3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93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the upcoming algorithms have approx. 90% data reduction (Harsh reduction)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DBSCAN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   -&gt; </a:t>
            </a:r>
            <a:r>
              <a:rPr lang="en-US" sz="1800" b="0" i="0" u="none" strike="noStrike" baseline="0" dirty="0">
                <a:latin typeface="CMR12"/>
              </a:rPr>
              <a:t>lowest average training MAE score (full dataset noisy/ many redundancy (biased to area with more points) -&gt; impede converging)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MR12"/>
              </a:rPr>
              <a:t>-&gt; Worse generalization -&gt; (decrease the pruning percentage, regularization needed)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MR12"/>
              </a:rPr>
              <a:t>-&gt; </a:t>
            </a:r>
            <a:r>
              <a:rPr lang="en-US" sz="1800" b="0" i="0" u="none" strike="noStrike" baseline="0" dirty="0">
                <a:solidFill>
                  <a:srgbClr val="FFFF00"/>
                </a:solidFill>
                <a:latin typeface="CMR12"/>
              </a:rPr>
              <a:t>Second lowest running/reduction time.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baseline="0" dirty="0">
                <a:latin typeface="CMR12"/>
              </a:rPr>
              <a:t>Regression autoencoder and random sampling almost same performance at this reduction percentage. (maybe at other percentages it would be better) (train reg autoencoder for more epochs) (try FPS)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MR12"/>
              </a:rPr>
              <a:t>Regression </a:t>
            </a:r>
            <a:r>
              <a:rPr lang="en-US" sz="1800" b="0" i="0" u="none" strike="noStrike" baseline="0" dirty="0" err="1">
                <a:latin typeface="CMR12"/>
              </a:rPr>
              <a:t>Selesup</a:t>
            </a:r>
            <a:r>
              <a:rPr lang="en-US" sz="1800" b="0" i="0" u="none" strike="noStrike" baseline="0" dirty="0">
                <a:latin typeface="CMR12"/>
              </a:rPr>
              <a:t> most computationally expensive (could be parallelized). Didn’t score well on training/ validation. (increase num NN, non-linearity)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MR12"/>
              </a:rPr>
              <a:t>Full dataset (0% red) is best in validation MAE and 2</a:t>
            </a:r>
            <a:r>
              <a:rPr lang="en-US" sz="1800" b="0" i="0" u="none" strike="noStrike" baseline="30000" dirty="0">
                <a:latin typeface="CMR12"/>
              </a:rPr>
              <a:t>nd</a:t>
            </a:r>
            <a:r>
              <a:rPr lang="en-US" sz="1800" b="0" i="0" u="none" strike="noStrike" baseline="0" dirty="0">
                <a:latin typeface="CMR12"/>
              </a:rPr>
              <a:t> best in training MAE.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CMR1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CMR1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CMR1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b="0" i="0" u="none" strike="noStrike" baseline="0" dirty="0">
              <a:latin typeface="CMR1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68DB6-B855-4A50-9404-4B3FE264D3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19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Fig shows percent reduction against MAE for reg autoencoder, random, full dataset. Dots-&gt; mean, error bars -&gt; std in each direction.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Reg autoencoder outperformed random sampling at low data reduction percent. (smart grouping + stratified sampling)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 we increase reduction percent, </a:t>
            </a:r>
            <a:r>
              <a:rPr lang="en-US"/>
              <a:t>reg autoencoder performs </a:t>
            </a:r>
            <a:r>
              <a:rPr lang="en-US" dirty="0"/>
              <a:t>on par with random sampling. Graph assumed linear.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Using only 80% of full dataset (20% reduction), reg autoencoder performed on par with training on full dataset. Lower confidence interval than full dataset.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68DB6-B855-4A50-9404-4B3FE264D3F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74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68DB6-B855-4A50-9404-4B3FE264D3F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83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68DB6-B855-4A50-9404-4B3FE264D3F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67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baseline="0" dirty="0">
              <a:latin typeface="CMR1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baseline="0" dirty="0">
              <a:latin typeface="CMR1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68DB6-B855-4A50-9404-4B3FE264D3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19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Journal, bearing, lubricant between.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Pressure -&gt; target variable (Prediction). Inputs -&gt; speed, load, angular and axial position.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Dataset collected (HLS), suffers from massive volume (around 65 million instances).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68DB6-B855-4A50-9404-4B3FE264D3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16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68DB6-B855-4A50-9404-4B3FE264D3F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26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68DB6-B855-4A50-9404-4B3FE264D3F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92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Selecting relevant/most important features to decrease no of features.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Selecting most representative instances, removing redundant, irrelevant or noisy instances to decrease no of instances.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Compressing continuous values into bins to reduce the range of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68DB6-B855-4A50-9404-4B3FE264D3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54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Our dataset has 65 million instances that consumes a lot of training resources when training a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Intelligently selecting representative instances to train 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68DB6-B855-4A50-9404-4B3FE264D3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32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baseline="0" dirty="0">
                <a:latin typeface="CMR12"/>
              </a:rPr>
              <a:t>Adjust the proximity of the data points in the latent space based on the closeness of features and relevance to the target variable.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baseline="0" dirty="0">
                <a:latin typeface="CMR12"/>
              </a:rPr>
              <a:t>primarily targeting classification problems and using it in our regression problem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baseline="0" dirty="0">
                <a:latin typeface="CMR12"/>
              </a:rPr>
              <a:t>Tailored to our problem to reduce the number of instances.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baseline="0" dirty="0">
                <a:latin typeface="CMR12"/>
              </a:rPr>
              <a:t>along with random sampling and training on the full dataset in terms of mean absolute error performance and training time.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baseline="0" dirty="0">
                <a:latin typeface="CMR12"/>
              </a:rPr>
              <a:t>On regression autoencoder and random sampling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baseline="0" dirty="0">
              <a:latin typeface="CMR1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baseline="0" dirty="0">
              <a:latin typeface="CMR1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68DB6-B855-4A50-9404-4B3FE264D3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85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68DB6-B855-4A50-9404-4B3FE264D3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1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i="0" u="none" strike="noStrike" baseline="0" dirty="0">
              <a:latin typeface="CMR1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baseline="0" dirty="0">
              <a:latin typeface="CMR1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Why? Some features are very close but has dissimilar target variables. We want to separate those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68DB6-B855-4A50-9404-4B3FE264D3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39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i="0" u="none" strike="noStrike" baseline="0" dirty="0">
              <a:latin typeface="CMR1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baseline="0" dirty="0">
              <a:latin typeface="CMR1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68DB6-B855-4A50-9404-4B3FE264D3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84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baseline="0" dirty="0">
              <a:latin typeface="CMR1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baseline="0" dirty="0">
                <a:latin typeface="CMR12"/>
              </a:rPr>
              <a:t>Originally -&gt; Eliminating data irrelevant to classifier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CMR12"/>
              </a:rPr>
              <a:t>Why? </a:t>
            </a:r>
            <a:r>
              <a:rPr lang="en-US" sz="1800" b="0" i="0" u="none" strike="noStrike" baseline="0" dirty="0">
                <a:latin typeface="CMR12"/>
              </a:rPr>
              <a:t>less computationally expensive than evolutionary and genetic algorithms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68DB6-B855-4A50-9404-4B3FE264D3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25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686251C-E48A-AA4A-6E4A-BC5C83A05A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Inset a partner logo here or remove this box if not needed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196E396-D43A-21AF-902E-40BD0AF6B4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30556-8831-6682-C9D7-CE486771B9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450" y="4244162"/>
            <a:ext cx="9598564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853EA-4853-ACD6-CC82-7D33A6FB25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450" y="2258844"/>
            <a:ext cx="9598564" cy="162083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/>
            </a:lvl1pPr>
          </a:lstStyle>
          <a:p>
            <a:r>
              <a:rPr lang="en-GB" dirty="0"/>
              <a:t>The title of your presentation goes here</a:t>
            </a:r>
            <a:endParaRPr lang="en-US" dirty="0"/>
          </a:p>
        </p:txBody>
      </p:sp>
      <p:pic>
        <p:nvPicPr>
          <p:cNvPr id="4" name="Picture 3" descr="University of Nottingham logo">
            <a:extLst>
              <a:ext uri="{FF2B5EF4-FFF2-40B4-BE49-F238E27FC236}">
                <a16:creationId xmlns:a16="http://schemas.microsoft.com/office/drawing/2014/main" id="{9D85A3C1-D82A-B562-D697-12A7A834D4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14586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44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Jubil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ew of the Jubilee campus with the buildings reflecting in the water.">
            <a:extLst>
              <a:ext uri="{FF2B5EF4-FFF2-40B4-BE49-F238E27FC236}">
                <a16:creationId xmlns:a16="http://schemas.microsoft.com/office/drawing/2014/main" id="{77FD8D84-1679-38C7-0289-DCCDBBF427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35A95C-C6CA-475F-7F2E-2D3DEE82541F}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0">
                <a:schemeClr val="bg1">
                  <a:lumMod val="10000"/>
                  <a:alpha val="55443"/>
                </a:schemeClr>
              </a:gs>
              <a:gs pos="88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44CEBF8-B4F3-8B7D-FC0E-DEE8182A20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Inset a partner logo here or remove this box if not needed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8B52A8B-C3B3-C40B-83CE-26F42289F7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47A76-C945-91CB-5549-433224A0BA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33EC02-81D9-2D0A-2981-160986CA1B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pic>
        <p:nvPicPr>
          <p:cNvPr id="11" name="Picture 10" descr="University of Nottingham logo">
            <a:extLst>
              <a:ext uri="{FF2B5EF4-FFF2-40B4-BE49-F238E27FC236}">
                <a16:creationId xmlns:a16="http://schemas.microsoft.com/office/drawing/2014/main" id="{085511E6-A05D-133B-58DE-91F1088AC7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6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stain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ky with the GSK Building, Jubilee Campus. This represents sustainability.">
            <a:extLst>
              <a:ext uri="{FF2B5EF4-FFF2-40B4-BE49-F238E27FC236}">
                <a16:creationId xmlns:a16="http://schemas.microsoft.com/office/drawing/2014/main" id="{8E0A4445-18E5-C130-2732-8D1767178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44CEBF8-B4F3-8B7D-FC0E-DEE8182A20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Inset a partner logo here or remove this box if not needed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8B52A8B-C3B3-C40B-83CE-26F42289F7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47A76-C945-91CB-5549-433224A0BA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33EC02-81D9-2D0A-2981-160986CA1B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grpSp>
        <p:nvGrpSpPr>
          <p:cNvPr id="4" name="Group 3" descr="University of Nottingham logo">
            <a:extLst>
              <a:ext uri="{FF2B5EF4-FFF2-40B4-BE49-F238E27FC236}">
                <a16:creationId xmlns:a16="http://schemas.microsoft.com/office/drawing/2014/main" id="{B3F55132-FFB5-5664-C457-AAEEBC1C9461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6" name="Picture 5" descr="University of Nottingham logo">
              <a:extLst>
                <a:ext uri="{FF2B5EF4-FFF2-40B4-BE49-F238E27FC236}">
                  <a16:creationId xmlns:a16="http://schemas.microsoft.com/office/drawing/2014/main" id="{B6936C8D-5139-3496-BA36-DA3B9A8D40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E56D2AD0-5B66-68D3-EC24-8D74D025FE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3004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esearch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lose up image of a solder iron and circuit board representing research and the university">
            <a:extLst>
              <a:ext uri="{FF2B5EF4-FFF2-40B4-BE49-F238E27FC236}">
                <a16:creationId xmlns:a16="http://schemas.microsoft.com/office/drawing/2014/main" id="{B2FCE108-38BB-55A0-EDF7-8C89407783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B1269C2-F17F-E221-0E5A-FBA04F2F11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Inset a partner logo here or remove this box if not needed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0E116F-B78E-E6CF-85BA-9F027A61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5D9DFDB-5A7C-D207-F19E-20F14279B0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954F94-8460-0421-7AB1-DA51CF9FF5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pic>
        <p:nvPicPr>
          <p:cNvPr id="6" name="Picture 5" descr="University of Nottingham logo">
            <a:extLst>
              <a:ext uri="{FF2B5EF4-FFF2-40B4-BE49-F238E27FC236}">
                <a16:creationId xmlns:a16="http://schemas.microsoft.com/office/drawing/2014/main" id="{B6936C8D-5139-3496-BA36-DA3B9A8D40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50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esearch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image of a Petri dish representing research at the university.">
            <a:extLst>
              <a:ext uri="{FF2B5EF4-FFF2-40B4-BE49-F238E27FC236}">
                <a16:creationId xmlns:a16="http://schemas.microsoft.com/office/drawing/2014/main" id="{960DD3FF-75B1-18A9-9303-69E04FC31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66CAED-D510-1F1E-E4A0-F1D2FD61E2EB}"/>
              </a:ext>
            </a:extLst>
          </p:cNvPr>
          <p:cNvSpPr/>
          <p:nvPr userDrawn="1"/>
        </p:nvSpPr>
        <p:spPr>
          <a:xfrm>
            <a:off x="0" y="0"/>
            <a:ext cx="5105868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5000"/>
                </a:schemeClr>
              </a:gs>
              <a:gs pos="7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868E9B4-6EE2-4451-F95E-40AABDC86B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Inset a partner logo here or remove this box if not needed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4A1B2BA-B0FF-65C8-752C-032EA5940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E713FE3-C318-030C-E350-B79800091D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C3934D-A361-752E-306D-CABE6FAC90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grpSp>
        <p:nvGrpSpPr>
          <p:cNvPr id="9" name="Group 8" descr="University of Nottingham logo">
            <a:extLst>
              <a:ext uri="{FF2B5EF4-FFF2-40B4-BE49-F238E27FC236}">
                <a16:creationId xmlns:a16="http://schemas.microsoft.com/office/drawing/2014/main" id="{FE1D6E92-5290-1C2E-0615-02172335E21D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4" name="Picture 3" descr="University of Nottingham logo">
              <a:extLst>
                <a:ext uri="{FF2B5EF4-FFF2-40B4-BE49-F238E27FC236}">
                  <a16:creationId xmlns:a16="http://schemas.microsoft.com/office/drawing/2014/main" id="{5E91A821-D390-B9E9-1E6B-240DC4A25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3751951F-6AEC-26B3-51D3-81A4705EA8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2255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knowledge_exch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students with a lecturer in a classroom">
            <a:extLst>
              <a:ext uri="{FF2B5EF4-FFF2-40B4-BE49-F238E27FC236}">
                <a16:creationId xmlns:a16="http://schemas.microsoft.com/office/drawing/2014/main" id="{ACBFB2E8-6E89-BBAA-618E-AEFB630042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AD97A24-4AE6-1670-120F-0B2EA99521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Inset a partner logo here or remove this box if not needed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E723E9-5220-358B-4CE9-424926AAE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6A391B4-D1A3-07B0-2040-B1E4DD0E15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39940D-65C5-FB7F-9FCE-1C2E3D92DC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grpSp>
        <p:nvGrpSpPr>
          <p:cNvPr id="3" name="Group 2" descr="University of Nottingham logo">
            <a:extLst>
              <a:ext uri="{FF2B5EF4-FFF2-40B4-BE49-F238E27FC236}">
                <a16:creationId xmlns:a16="http://schemas.microsoft.com/office/drawing/2014/main" id="{99F41044-EE70-E9F2-8436-AFD161FB20CE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4" name="Picture 3" descr="University of Nottingham logo">
              <a:extLst>
                <a:ext uri="{FF2B5EF4-FFF2-40B4-BE49-F238E27FC236}">
                  <a16:creationId xmlns:a16="http://schemas.microsoft.com/office/drawing/2014/main" id="{5E91A821-D390-B9E9-1E6B-240DC4A25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DD42F20C-5448-89E8-1BAC-6774371348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3998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faculty_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udent indoor looking at printed posters to represent the arts faculty at the university">
            <a:extLst>
              <a:ext uri="{FF2B5EF4-FFF2-40B4-BE49-F238E27FC236}">
                <a16:creationId xmlns:a16="http://schemas.microsoft.com/office/drawing/2014/main" id="{9C68E323-7A9A-640F-9BA6-836C099A90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86D71E-9909-A50C-8DFD-139989AA6262}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88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AD97A24-4AE6-1670-120F-0B2EA99521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Inset a partner logo here or remove this box if not needed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E723E9-5220-358B-4CE9-424926AAE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6A391B4-D1A3-07B0-2040-B1E4DD0E15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39940D-65C5-FB7F-9FCE-1C2E3D92DC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pic>
        <p:nvPicPr>
          <p:cNvPr id="9" name="Picture 8" descr="University of Nottingham logo">
            <a:extLst>
              <a:ext uri="{FF2B5EF4-FFF2-40B4-BE49-F238E27FC236}">
                <a16:creationId xmlns:a16="http://schemas.microsoft.com/office/drawing/2014/main" id="{14686114-02E6-D92C-A5FC-B12555FEF7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2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faculty_social_sc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tudent sitting in a library reading a book to represent social sciences faculty">
            <a:extLst>
              <a:ext uri="{FF2B5EF4-FFF2-40B4-BE49-F238E27FC236}">
                <a16:creationId xmlns:a16="http://schemas.microsoft.com/office/drawing/2014/main" id="{B565E0CA-EE73-59A5-7B15-8184F1AF3A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32" y="0"/>
            <a:ext cx="1219703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8B5A38-C5EF-6CA8-FB44-853EF7B9B764}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88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AD97A24-4AE6-1670-120F-0B2EA99521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Inset a partner logo here or remove this box if not needed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E723E9-5220-358B-4CE9-424926AAE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6A391B4-D1A3-07B0-2040-B1E4DD0E15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39940D-65C5-FB7F-9FCE-1C2E3D92DC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B6BDB7-93E8-A9D5-A974-108B82ACE397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4" name="Picture 3" descr="University of Nottingham logo">
              <a:extLst>
                <a:ext uri="{FF2B5EF4-FFF2-40B4-BE49-F238E27FC236}">
                  <a16:creationId xmlns:a16="http://schemas.microsoft.com/office/drawing/2014/main" id="{5E91A821-D390-B9E9-1E6B-240DC4A25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DD42F20C-5448-89E8-1BAC-6774371348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5345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faculty_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person wearing goggles while operating machinery to represent the engineering faculty">
            <a:extLst>
              <a:ext uri="{FF2B5EF4-FFF2-40B4-BE49-F238E27FC236}">
                <a16:creationId xmlns:a16="http://schemas.microsoft.com/office/drawing/2014/main" id="{937042E3-1F94-D876-D855-C0086C1E1D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8B5A38-C5EF-6CA8-FB44-853EF7B9B764}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88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AD97A24-4AE6-1670-120F-0B2EA99521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Inset a partner logo here or remove this box if not needed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E723E9-5220-358B-4CE9-424926AAE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6A391B4-D1A3-07B0-2040-B1E4DD0E15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39940D-65C5-FB7F-9FCE-1C2E3D92DC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grpSp>
        <p:nvGrpSpPr>
          <p:cNvPr id="12" name="Group 11" descr="University of Nottingham logo">
            <a:extLst>
              <a:ext uri="{FF2B5EF4-FFF2-40B4-BE49-F238E27FC236}">
                <a16:creationId xmlns:a16="http://schemas.microsoft.com/office/drawing/2014/main" id="{183F7270-4379-F8B2-5D8E-518A76505B08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4" name="Picture 3" descr="University of Nottingham logo">
              <a:extLst>
                <a:ext uri="{FF2B5EF4-FFF2-40B4-BE49-F238E27FC236}">
                  <a16:creationId xmlns:a16="http://schemas.microsoft.com/office/drawing/2014/main" id="{5E91A821-D390-B9E9-1E6B-240DC4A25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&#10;">
              <a:extLst>
                <a:ext uri="{FF2B5EF4-FFF2-40B4-BE49-F238E27FC236}">
                  <a16:creationId xmlns:a16="http://schemas.microsoft.com/office/drawing/2014/main" id="{DD42F20C-5448-89E8-1BAC-6774371348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2971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20CE6D5-BD3C-E1D9-4759-3B4EA6BE4B3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57363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Inset a partner logo here or remove this box if not needed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93E08E4-1BF9-8CA3-4C65-FF7B43AB22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989" y="5229240"/>
            <a:ext cx="4225925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91764B8-A98D-B024-D18E-427B6AC849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28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22ABA4-3700-BF47-C5C3-AD2A7C00FB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528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presentation </a:t>
            </a:r>
            <a:br>
              <a:rPr lang="en-GB" dirty="0"/>
            </a:br>
            <a:r>
              <a:rPr lang="en-GB" dirty="0"/>
              <a:t>or section goes here</a:t>
            </a:r>
            <a:endParaRPr lang="en-US" dirty="0"/>
          </a:p>
        </p:txBody>
      </p:sp>
      <p:pic>
        <p:nvPicPr>
          <p:cNvPr id="4" name="Picture 3" descr="University of Nottingham logo">
            <a:extLst>
              <a:ext uri="{FF2B5EF4-FFF2-40B4-BE49-F238E27FC236}">
                <a16:creationId xmlns:a16="http://schemas.microsoft.com/office/drawing/2014/main" id="{F1EA9D3F-EDF8-DEC2-BF2D-AE3CF2580B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24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36E9D49-337F-82A4-1332-A4CD0B82E4C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57363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Inset a partner logo here or remove this box if not needed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033AEE-5A46-6AD6-1141-0D13DA32B8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989" y="5229240"/>
            <a:ext cx="4225925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54708EE-9DCC-D954-B2AB-46FED4C0EA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28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2D73A5-D9F3-41EE-E7DB-D68266D900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528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presentation </a:t>
            </a:r>
            <a:br>
              <a:rPr lang="en-GB" dirty="0"/>
            </a:br>
            <a:r>
              <a:rPr lang="en-GB" dirty="0"/>
              <a:t>or section goes here</a:t>
            </a:r>
            <a:endParaRPr lang="en-US" dirty="0"/>
          </a:p>
        </p:txBody>
      </p:sp>
      <p:pic>
        <p:nvPicPr>
          <p:cNvPr id="4" name="Picture 3" descr="University of Nottingham logo">
            <a:extLst>
              <a:ext uri="{FF2B5EF4-FFF2-40B4-BE49-F238E27FC236}">
                <a16:creationId xmlns:a16="http://schemas.microsoft.com/office/drawing/2014/main" id="{F1EA9D3F-EDF8-DEC2-BF2D-AE3CF2580B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78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1077D18-4A41-F2FC-BDBD-1952BE2667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30556-8831-6682-C9D7-CE486771B9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450" y="4244162"/>
            <a:ext cx="9598564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853EA-4853-ACD6-CC82-7D33A6FB25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450" y="2258844"/>
            <a:ext cx="9598564" cy="162083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of your presentation goes here</a:t>
            </a:r>
            <a:endParaRPr lang="en-US" dirty="0"/>
          </a:p>
        </p:txBody>
      </p:sp>
      <p:pic>
        <p:nvPicPr>
          <p:cNvPr id="5" name="Picture 4" descr="University of Nottingham logo">
            <a:extLst>
              <a:ext uri="{FF2B5EF4-FFF2-40B4-BE49-F238E27FC236}">
                <a16:creationId xmlns:a16="http://schemas.microsoft.com/office/drawing/2014/main" id="{15DABD73-1F59-7DE4-286D-42E72C4D32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21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7790C14-E84E-D22B-241E-70A189E4A8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57363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Inset a partner logo here or remove this box if not needed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53F9965-8A47-94FA-C04E-A27D2EA8DD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989" y="5229240"/>
            <a:ext cx="4225925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1D309B2-0B3C-7544-CF55-A9DA0836EA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28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B4F4275-3E4F-D80E-F9C8-47C67E6181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528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presentation </a:t>
            </a:r>
            <a:br>
              <a:rPr lang="en-GB" dirty="0"/>
            </a:br>
            <a:r>
              <a:rPr lang="en-GB" dirty="0"/>
              <a:t>or section goes here</a:t>
            </a:r>
            <a:endParaRPr lang="en-US" dirty="0"/>
          </a:p>
        </p:txBody>
      </p:sp>
      <p:pic>
        <p:nvPicPr>
          <p:cNvPr id="4" name="Picture 3" descr="University of Nottingham logo">
            <a:extLst>
              <a:ext uri="{FF2B5EF4-FFF2-40B4-BE49-F238E27FC236}">
                <a16:creationId xmlns:a16="http://schemas.microsoft.com/office/drawing/2014/main" id="{F1EA9D3F-EDF8-DEC2-BF2D-AE3CF2580B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07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29B8919-ECAB-740A-54B2-F6ADBF999E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57363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Inset a partner logo here or remove this box if not needed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EF38FB-2DE7-E0FC-2BEF-2C1C30101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989" y="5229240"/>
            <a:ext cx="4225925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65196FB-C293-6637-2C20-F6F5A3B3F2F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28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8903FF-2ED4-C86B-64A8-AC2ED1D199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528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presentation </a:t>
            </a:r>
            <a:br>
              <a:rPr lang="en-GB" dirty="0"/>
            </a:br>
            <a:r>
              <a:rPr lang="en-GB" dirty="0"/>
              <a:t>or section goes here</a:t>
            </a:r>
            <a:endParaRPr lang="en-US" dirty="0"/>
          </a:p>
        </p:txBody>
      </p:sp>
      <p:pic>
        <p:nvPicPr>
          <p:cNvPr id="4" name="Picture 3" descr="University of Nottingham logo">
            <a:extLst>
              <a:ext uri="{FF2B5EF4-FFF2-40B4-BE49-F238E27FC236}">
                <a16:creationId xmlns:a16="http://schemas.microsoft.com/office/drawing/2014/main" id="{F1EA9D3F-EDF8-DEC2-BF2D-AE3CF2580B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1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ue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91764B8-A98D-B024-D18E-427B6AC849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7089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22ABA4-3700-BF47-C5C3-AD2A7C00FB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7089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pic>
        <p:nvPicPr>
          <p:cNvPr id="3" name="Picture 2" descr="University of Nottingham castle icon">
            <a:extLst>
              <a:ext uri="{FF2B5EF4-FFF2-40B4-BE49-F238E27FC236}">
                <a16:creationId xmlns:a16="http://schemas.microsoft.com/office/drawing/2014/main" id="{ABE46430-C869-FB5B-1543-5658FF4DB2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63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ue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D93F1-6799-698D-3691-2B55FC98EC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7089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67CB6-25ED-5142-E060-0D1155D6892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7089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pic>
        <p:nvPicPr>
          <p:cNvPr id="6" name="Picture 5" descr="University of Nottingham castle icon">
            <a:extLst>
              <a:ext uri="{FF2B5EF4-FFF2-40B4-BE49-F238E27FC236}">
                <a16:creationId xmlns:a16="http://schemas.microsoft.com/office/drawing/2014/main" id="{0F4B7E7B-C184-0FD6-967A-1495A016AA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89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ue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034DB-22D0-BF2A-EC1A-44865177D6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7089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12E4A-B2A7-E044-D5F9-97AD9A7D5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7089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pic>
        <p:nvPicPr>
          <p:cNvPr id="6" name="Picture 5" descr="University of Nottingham castle icon">
            <a:extLst>
              <a:ext uri="{FF2B5EF4-FFF2-40B4-BE49-F238E27FC236}">
                <a16:creationId xmlns:a16="http://schemas.microsoft.com/office/drawing/2014/main" id="{4674787E-5F7F-8AEF-E91C-288651325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6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ue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F8BB8-6D58-2478-03AA-191002128E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7089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B7C56-46BC-877A-A8BB-101B90BFD2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7089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pic>
        <p:nvPicPr>
          <p:cNvPr id="6" name="Picture 5" descr="University of Nottingham castle icon">
            <a:extLst>
              <a:ext uri="{FF2B5EF4-FFF2-40B4-BE49-F238E27FC236}">
                <a16:creationId xmlns:a16="http://schemas.microsoft.com/office/drawing/2014/main" id="{EE74AC68-18AF-B6C5-ADFC-35E4DB4B92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A3AEF0-3ECE-15A0-3F2B-26B61A186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8644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8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D73FB3-9B19-99C1-3D3B-5F99A94D0E99}"/>
              </a:ext>
            </a:extLst>
          </p:cNvPr>
          <p:cNvSpPr/>
          <p:nvPr userDrawn="1"/>
        </p:nvSpPr>
        <p:spPr>
          <a:xfrm>
            <a:off x="-1315704" y="900000"/>
            <a:ext cx="1284984" cy="719250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Move your text box to this guide if your title goes over two lines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1" y="1358900"/>
            <a:ext cx="11341100" cy="48609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2FC18C2-35C0-6A2D-7CC1-B9CB79EDB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0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/>
          <a:p>
            <a:r>
              <a:rPr lang="en-GB" dirty="0"/>
              <a:t>Your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59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9FCC3B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FBF756-7938-DF8A-6396-399256C9906D}"/>
              </a:ext>
            </a:extLst>
          </p:cNvPr>
          <p:cNvSpPr/>
          <p:nvPr userDrawn="1"/>
        </p:nvSpPr>
        <p:spPr>
          <a:xfrm>
            <a:off x="-1315704" y="900000"/>
            <a:ext cx="1284984" cy="719250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Move your text box to this guide if your title goes over two lines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2158669"/>
            <a:ext cx="11341100" cy="37779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F1BA355-872A-DEBD-83F0-DEB26F4073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3472" y="1358900"/>
            <a:ext cx="11333076" cy="4503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 goes here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7C0ADF4-0D4B-B1BD-FF64-E8E537692D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0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/>
          <a:p>
            <a:r>
              <a:rPr lang="en-GB" dirty="0"/>
              <a:t>Your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64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9FCC3B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9B2B3E-7582-7286-13C3-D6FB10512B05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Move your text box to this guide if your title goes over two lines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1B6B00A-DA58-B7AA-2824-078C084AE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458788"/>
            <a:ext cx="5211794" cy="5761037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2708904"/>
            <a:ext cx="5219518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7E7DBA9-86CE-B2F4-C934-CC6EEA02C1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/>
          <a:p>
            <a:r>
              <a:rPr lang="en-GB" dirty="0"/>
              <a:t>Your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09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81FBF-FF29-7EEB-B956-87316803BB80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Move your text box to this guide if your title goes over two lines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CB23B47-37ED-75C0-0F34-9D3C03F79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458788"/>
            <a:ext cx="5211794" cy="5761037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DEDEE7F-F97B-7B97-02BF-AF74423C78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3519012"/>
            <a:ext cx="5211677" cy="2700813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87C9B7B-EA93-3AB0-06E0-7F98E483636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3473" y="2707856"/>
            <a:ext cx="5211677" cy="4503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 goes here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34CF4F-FADD-27CF-D87D-D9D07A4A13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/>
          <a:p>
            <a:r>
              <a:rPr lang="en-GB" dirty="0"/>
              <a:t>Your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0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esearch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VR headset and holding their hands up to represent research at the university">
            <a:extLst>
              <a:ext uri="{FF2B5EF4-FFF2-40B4-BE49-F238E27FC236}">
                <a16:creationId xmlns:a16="http://schemas.microsoft.com/office/drawing/2014/main" id="{88BA64FE-DCFE-E987-F49F-BD6E89D41E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9F89D2-B938-55F7-2390-59CE40180F8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Inset a partner logo here or remove this box if not needed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233DC0-9F51-CF33-DAEF-5730C67424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F683EFB-0B47-EE2D-87FD-BFB068E2BC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6D8DE2-D7AF-CBE9-C1E8-EFF240B064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pic>
        <p:nvPicPr>
          <p:cNvPr id="6" name="Picture 5" descr="University of Nottingham logo">
            <a:extLst>
              <a:ext uri="{FF2B5EF4-FFF2-40B4-BE49-F238E27FC236}">
                <a16:creationId xmlns:a16="http://schemas.microsoft.com/office/drawing/2014/main" id="{B6936C8D-5139-3496-BA36-DA3B9A8D40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99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358900"/>
            <a:ext cx="6096000" cy="54991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74E01E-D3F9-8614-6E3C-62268CBD2CB4}"/>
              </a:ext>
            </a:extLst>
          </p:cNvPr>
          <p:cNvSpPr/>
          <p:nvPr userDrawn="1"/>
        </p:nvSpPr>
        <p:spPr>
          <a:xfrm>
            <a:off x="0" y="-1"/>
            <a:ext cx="12192000" cy="1358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1B6B00A-DA58-B7AA-2824-078C084AE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1812413"/>
            <a:ext cx="5211794" cy="440741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1817688"/>
            <a:ext cx="5219518" cy="4402138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pic>
        <p:nvPicPr>
          <p:cNvPr id="5" name="Picture 4" descr="University of Nottingham castle icon">
            <a:extLst>
              <a:ext uri="{FF2B5EF4-FFF2-40B4-BE49-F238E27FC236}">
                <a16:creationId xmlns:a16="http://schemas.microsoft.com/office/drawing/2014/main" id="{D7395279-FD9F-F3B7-B55E-F407BE7B3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91BDDD1-ABB8-5513-0EBE-12EB29040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5386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67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header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358900"/>
            <a:ext cx="6096000" cy="54991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74E01E-D3F9-8614-6E3C-62268CBD2CB4}"/>
              </a:ext>
            </a:extLst>
          </p:cNvPr>
          <p:cNvSpPr/>
          <p:nvPr userDrawn="1"/>
        </p:nvSpPr>
        <p:spPr>
          <a:xfrm>
            <a:off x="0" y="-1"/>
            <a:ext cx="12192000" cy="1358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1B6B00A-DA58-B7AA-2824-078C084AE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1812413"/>
            <a:ext cx="5211794" cy="440741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5" name="Picture 4" descr="University of Nottingham castle icon">
            <a:extLst>
              <a:ext uri="{FF2B5EF4-FFF2-40B4-BE49-F238E27FC236}">
                <a16:creationId xmlns:a16="http://schemas.microsoft.com/office/drawing/2014/main" id="{D7395279-FD9F-F3B7-B55E-F407BE7B3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91BDDD1-ABB8-5513-0EBE-12EB29040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5386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079674-2601-E1DB-B666-2D0B774D04F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3473" y="2623569"/>
            <a:ext cx="5211677" cy="3596255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6A886-E557-330B-11EE-42F5D3EE412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33473" y="1812413"/>
            <a:ext cx="5211677" cy="4503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1313183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75613" y="0"/>
            <a:ext cx="4116387" cy="68580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3C1180-494D-3A45-3D53-7113F7295561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Move your text box to this guide if your title goes over two lines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75EE26C-6F7A-8BE8-0244-7469236EB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6463" y="458788"/>
            <a:ext cx="3240087" cy="5761037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E2F637-A3FE-B82F-49CB-F653C711B9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2" y="2708904"/>
            <a:ext cx="7192877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CDDB14-B4F8-AF81-C172-8590ED48C9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7192876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/>
          <a:p>
            <a:r>
              <a:rPr lang="en-GB" dirty="0"/>
              <a:t>Your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179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4">
          <p15:clr>
            <a:srgbClr val="FBAE40"/>
          </p15:clr>
        </p15:guide>
        <p15:guide id="2" pos="5087">
          <p15:clr>
            <a:srgbClr val="FBAE40"/>
          </p15:clr>
        </p15:guide>
        <p15:guide id="3" pos="5371">
          <p15:clr>
            <a:srgbClr val="FBAE40"/>
          </p15:clr>
        </p15:guide>
        <p15:guide id="4" orient="horz" pos="1865">
          <p15:clr>
            <a:srgbClr val="9FCC3B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hird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</a:extLst>
          </p:cNvPr>
          <p:cNvSpPr/>
          <p:nvPr userDrawn="1"/>
        </p:nvSpPr>
        <p:spPr>
          <a:xfrm>
            <a:off x="8075613" y="0"/>
            <a:ext cx="4116387" cy="68580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BBED16-29E0-32E0-53EF-E6BDB0D777AB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Move your text box to this guide if your title goes over two lines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46B96E7-E547-78AA-C543-83A207229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6463" y="458788"/>
            <a:ext cx="3240087" cy="5761037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55CA27-D589-3763-3734-33D5177284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3520060"/>
            <a:ext cx="7192877" cy="2699765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E56A981-CD9B-8BA7-562F-FBFBA872256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3473" y="2708904"/>
            <a:ext cx="7192877" cy="4503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 goes here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E7D4E18-50DC-7E45-B2D8-00BB10340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7192876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/>
          <a:p>
            <a:r>
              <a:rPr lang="en-GB" dirty="0"/>
              <a:t>Your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88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4">
          <p15:clr>
            <a:srgbClr val="FBAE40"/>
          </p15:clr>
        </p15:guide>
        <p15:guide id="2" pos="5087">
          <p15:clr>
            <a:srgbClr val="FBAE40"/>
          </p15:clr>
        </p15:guide>
        <p15:guide id="3" pos="5371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_colum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88ED98-95EA-FDDD-D6DB-6552BA7D87B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346300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026A85C-1590-9B87-05AC-DC21A8499DC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81022" y="1888084"/>
            <a:ext cx="1051727" cy="744973"/>
          </a:xfrm>
          <a:custGeom>
            <a:avLst/>
            <a:gdLst>
              <a:gd name="connsiteX0" fmla="*/ 236879 w 1051727"/>
              <a:gd name="connsiteY0" fmla="*/ 115951 h 744973"/>
              <a:gd name="connsiteX1" fmla="*/ 191593 w 1051727"/>
              <a:gd name="connsiteY1" fmla="*/ 132125 h 744973"/>
              <a:gd name="connsiteX2" fmla="*/ 160739 w 1051727"/>
              <a:gd name="connsiteY2" fmla="*/ 190100 h 744973"/>
              <a:gd name="connsiteX3" fmla="*/ 146308 w 1051727"/>
              <a:gd name="connsiteY3" fmla="*/ 372736 h 744973"/>
              <a:gd name="connsiteX4" fmla="*/ 159246 w 1051727"/>
              <a:gd name="connsiteY4" fmla="*/ 549150 h 744973"/>
              <a:gd name="connsiteX5" fmla="*/ 191842 w 1051727"/>
              <a:gd name="connsiteY5" fmla="*/ 613098 h 744973"/>
              <a:gd name="connsiteX6" fmla="*/ 236879 w 1051727"/>
              <a:gd name="connsiteY6" fmla="*/ 629022 h 744973"/>
              <a:gd name="connsiteX7" fmla="*/ 282165 w 1051727"/>
              <a:gd name="connsiteY7" fmla="*/ 612849 h 744973"/>
              <a:gd name="connsiteX8" fmla="*/ 313018 w 1051727"/>
              <a:gd name="connsiteY8" fmla="*/ 554873 h 744973"/>
              <a:gd name="connsiteX9" fmla="*/ 327450 w 1051727"/>
              <a:gd name="connsiteY9" fmla="*/ 372736 h 744973"/>
              <a:gd name="connsiteX10" fmla="*/ 314511 w 1051727"/>
              <a:gd name="connsiteY10" fmla="*/ 196321 h 744973"/>
              <a:gd name="connsiteX11" fmla="*/ 281916 w 1051727"/>
              <a:gd name="connsiteY11" fmla="*/ 132125 h 744973"/>
              <a:gd name="connsiteX12" fmla="*/ 236879 w 1051727"/>
              <a:gd name="connsiteY12" fmla="*/ 115951 h 744973"/>
              <a:gd name="connsiteX13" fmla="*/ 802407 w 1051727"/>
              <a:gd name="connsiteY13" fmla="*/ 0 h 744973"/>
              <a:gd name="connsiteX14" fmla="*/ 967625 w 1051727"/>
              <a:gd name="connsiteY14" fmla="*/ 65689 h 744973"/>
              <a:gd name="connsiteX15" fmla="*/ 1018882 w 1051727"/>
              <a:gd name="connsiteY15" fmla="*/ 187114 h 744973"/>
              <a:gd name="connsiteX16" fmla="*/ 913879 w 1051727"/>
              <a:gd name="connsiteY16" fmla="*/ 340389 h 744973"/>
              <a:gd name="connsiteX17" fmla="*/ 1014155 w 1051727"/>
              <a:gd name="connsiteY17" fmla="*/ 400604 h 744973"/>
              <a:gd name="connsiteX18" fmla="*/ 1051727 w 1051727"/>
              <a:gd name="connsiteY18" fmla="*/ 513569 h 744973"/>
              <a:gd name="connsiteX19" fmla="*/ 981559 w 1051727"/>
              <a:gd name="connsiteY19" fmla="*/ 677294 h 744973"/>
              <a:gd name="connsiteX20" fmla="*/ 806886 w 1051727"/>
              <a:gd name="connsiteY20" fmla="*/ 744973 h 744973"/>
              <a:gd name="connsiteX21" fmla="*/ 642663 w 1051727"/>
              <a:gd name="connsiteY21" fmla="*/ 687993 h 744973"/>
              <a:gd name="connsiteX22" fmla="*/ 567022 w 1051727"/>
              <a:gd name="connsiteY22" fmla="*/ 538949 h 744973"/>
              <a:gd name="connsiteX23" fmla="*/ 702381 w 1051727"/>
              <a:gd name="connsiteY23" fmla="*/ 522526 h 744973"/>
              <a:gd name="connsiteX24" fmla="*/ 737216 w 1051727"/>
              <a:gd name="connsiteY24" fmla="*/ 601652 h 744973"/>
              <a:gd name="connsiteX25" fmla="*/ 805891 w 1051727"/>
              <a:gd name="connsiteY25" fmla="*/ 629022 h 744973"/>
              <a:gd name="connsiteX26" fmla="*/ 878796 w 1051727"/>
              <a:gd name="connsiteY26" fmla="*/ 596178 h 744973"/>
              <a:gd name="connsiteX27" fmla="*/ 908405 w 1051727"/>
              <a:gd name="connsiteY27" fmla="*/ 507597 h 744973"/>
              <a:gd name="connsiteX28" fmla="*/ 880040 w 1051727"/>
              <a:gd name="connsiteY28" fmla="*/ 423993 h 744973"/>
              <a:gd name="connsiteX29" fmla="*/ 810867 w 1051727"/>
              <a:gd name="connsiteY29" fmla="*/ 393139 h 744973"/>
              <a:gd name="connsiteX30" fmla="*/ 746671 w 1051727"/>
              <a:gd name="connsiteY30" fmla="*/ 403589 h 744973"/>
              <a:gd name="connsiteX31" fmla="*/ 762098 w 1051727"/>
              <a:gd name="connsiteY31" fmla="*/ 289629 h 744973"/>
              <a:gd name="connsiteX32" fmla="*/ 848688 w 1051727"/>
              <a:gd name="connsiteY32" fmla="*/ 264996 h 744973"/>
              <a:gd name="connsiteX33" fmla="*/ 878547 w 1051727"/>
              <a:gd name="connsiteY33" fmla="*/ 195574 h 744973"/>
              <a:gd name="connsiteX34" fmla="*/ 856650 w 1051727"/>
              <a:gd name="connsiteY34" fmla="*/ 136852 h 744973"/>
              <a:gd name="connsiteX35" fmla="*/ 798426 w 1051727"/>
              <a:gd name="connsiteY35" fmla="*/ 114956 h 744973"/>
              <a:gd name="connsiteX36" fmla="*/ 737216 w 1051727"/>
              <a:gd name="connsiteY36" fmla="*/ 139838 h 744973"/>
              <a:gd name="connsiteX37" fmla="*/ 706362 w 1051727"/>
              <a:gd name="connsiteY37" fmla="*/ 212494 h 744973"/>
              <a:gd name="connsiteX38" fmla="*/ 577472 w 1051727"/>
              <a:gd name="connsiteY38" fmla="*/ 190598 h 744973"/>
              <a:gd name="connsiteX39" fmla="*/ 618030 w 1051727"/>
              <a:gd name="connsiteY39" fmla="*/ 84848 h 744973"/>
              <a:gd name="connsiteX40" fmla="*/ 693672 w 1051727"/>
              <a:gd name="connsiteY40" fmla="*/ 22643 h 744973"/>
              <a:gd name="connsiteX41" fmla="*/ 802407 w 1051727"/>
              <a:gd name="connsiteY41" fmla="*/ 0 h 744973"/>
              <a:gd name="connsiteX42" fmla="*/ 236879 w 1051727"/>
              <a:gd name="connsiteY42" fmla="*/ 0 h 744973"/>
              <a:gd name="connsiteX43" fmla="*/ 402594 w 1051727"/>
              <a:gd name="connsiteY43" fmla="*/ 75642 h 744973"/>
              <a:gd name="connsiteX44" fmla="*/ 473758 w 1051727"/>
              <a:gd name="connsiteY44" fmla="*/ 372736 h 744973"/>
              <a:gd name="connsiteX45" fmla="*/ 402097 w 1051727"/>
              <a:gd name="connsiteY45" fmla="*/ 670327 h 744973"/>
              <a:gd name="connsiteX46" fmla="*/ 236879 w 1051727"/>
              <a:gd name="connsiteY46" fmla="*/ 744973 h 744973"/>
              <a:gd name="connsiteX47" fmla="*/ 65192 w 1051727"/>
              <a:gd name="connsiteY47" fmla="*/ 663111 h 744973"/>
              <a:gd name="connsiteX48" fmla="*/ 0 w 1051727"/>
              <a:gd name="connsiteY48" fmla="*/ 371243 h 744973"/>
              <a:gd name="connsiteX49" fmla="*/ 71661 w 1051727"/>
              <a:gd name="connsiteY49" fmla="*/ 74647 h 744973"/>
              <a:gd name="connsiteX50" fmla="*/ 236879 w 1051727"/>
              <a:gd name="connsiteY50" fmla="*/ 0 h 74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727" h="744973">
                <a:moveTo>
                  <a:pt x="236879" y="115951"/>
                </a:moveTo>
                <a:cubicBezTo>
                  <a:pt x="219959" y="115951"/>
                  <a:pt x="204864" y="121342"/>
                  <a:pt x="191593" y="132125"/>
                </a:cubicBezTo>
                <a:cubicBezTo>
                  <a:pt x="178323" y="142907"/>
                  <a:pt x="168038" y="162232"/>
                  <a:pt x="160739" y="190100"/>
                </a:cubicBezTo>
                <a:cubicBezTo>
                  <a:pt x="151118" y="226262"/>
                  <a:pt x="146308" y="287141"/>
                  <a:pt x="146308" y="372736"/>
                </a:cubicBezTo>
                <a:cubicBezTo>
                  <a:pt x="146308" y="458330"/>
                  <a:pt x="150621" y="517135"/>
                  <a:pt x="159246" y="549150"/>
                </a:cubicBezTo>
                <a:cubicBezTo>
                  <a:pt x="167872" y="581165"/>
                  <a:pt x="178738" y="602481"/>
                  <a:pt x="191842" y="613098"/>
                </a:cubicBezTo>
                <a:cubicBezTo>
                  <a:pt x="204947" y="623714"/>
                  <a:pt x="219959" y="629022"/>
                  <a:pt x="236879" y="629022"/>
                </a:cubicBezTo>
                <a:cubicBezTo>
                  <a:pt x="253799" y="629022"/>
                  <a:pt x="268894" y="623631"/>
                  <a:pt x="282165" y="612849"/>
                </a:cubicBezTo>
                <a:cubicBezTo>
                  <a:pt x="295435" y="602066"/>
                  <a:pt x="305720" y="582741"/>
                  <a:pt x="313018" y="554873"/>
                </a:cubicBezTo>
                <a:cubicBezTo>
                  <a:pt x="322640" y="519043"/>
                  <a:pt x="327450" y="458330"/>
                  <a:pt x="327450" y="372736"/>
                </a:cubicBezTo>
                <a:cubicBezTo>
                  <a:pt x="327450" y="287141"/>
                  <a:pt x="323137" y="228336"/>
                  <a:pt x="314511" y="196321"/>
                </a:cubicBezTo>
                <a:cubicBezTo>
                  <a:pt x="305886" y="164306"/>
                  <a:pt x="295020" y="142907"/>
                  <a:pt x="281916" y="132125"/>
                </a:cubicBezTo>
                <a:cubicBezTo>
                  <a:pt x="268811" y="121342"/>
                  <a:pt x="253799" y="115951"/>
                  <a:pt x="236879" y="115951"/>
                </a:cubicBezTo>
                <a:close/>
                <a:moveTo>
                  <a:pt x="802407" y="0"/>
                </a:moveTo>
                <a:cubicBezTo>
                  <a:pt x="871082" y="0"/>
                  <a:pt x="926155" y="21896"/>
                  <a:pt x="967625" y="65689"/>
                </a:cubicBezTo>
                <a:cubicBezTo>
                  <a:pt x="1001796" y="101519"/>
                  <a:pt x="1018882" y="141994"/>
                  <a:pt x="1018882" y="187114"/>
                </a:cubicBezTo>
                <a:cubicBezTo>
                  <a:pt x="1018882" y="251145"/>
                  <a:pt x="983881" y="302236"/>
                  <a:pt x="913879" y="340389"/>
                </a:cubicBezTo>
                <a:cubicBezTo>
                  <a:pt x="955682" y="349346"/>
                  <a:pt x="989107" y="369418"/>
                  <a:pt x="1014155" y="400604"/>
                </a:cubicBezTo>
                <a:cubicBezTo>
                  <a:pt x="1039203" y="431789"/>
                  <a:pt x="1051727" y="469444"/>
                  <a:pt x="1051727" y="513569"/>
                </a:cubicBezTo>
                <a:cubicBezTo>
                  <a:pt x="1051727" y="577599"/>
                  <a:pt x="1028338" y="632174"/>
                  <a:pt x="981559" y="677294"/>
                </a:cubicBezTo>
                <a:cubicBezTo>
                  <a:pt x="934780" y="722413"/>
                  <a:pt x="876556" y="744973"/>
                  <a:pt x="806886" y="744973"/>
                </a:cubicBezTo>
                <a:cubicBezTo>
                  <a:pt x="740865" y="744973"/>
                  <a:pt x="686124" y="725980"/>
                  <a:pt x="642663" y="687993"/>
                </a:cubicBezTo>
                <a:cubicBezTo>
                  <a:pt x="599202" y="650006"/>
                  <a:pt x="573988" y="600325"/>
                  <a:pt x="567022" y="538949"/>
                </a:cubicBezTo>
                <a:lnTo>
                  <a:pt x="702381" y="522526"/>
                </a:lnTo>
                <a:cubicBezTo>
                  <a:pt x="706694" y="557030"/>
                  <a:pt x="718305" y="583405"/>
                  <a:pt x="737216" y="601652"/>
                </a:cubicBezTo>
                <a:cubicBezTo>
                  <a:pt x="756126" y="619899"/>
                  <a:pt x="779018" y="629022"/>
                  <a:pt x="805891" y="629022"/>
                </a:cubicBezTo>
                <a:cubicBezTo>
                  <a:pt x="834754" y="629022"/>
                  <a:pt x="859056" y="618074"/>
                  <a:pt x="878796" y="596178"/>
                </a:cubicBezTo>
                <a:cubicBezTo>
                  <a:pt x="898535" y="574281"/>
                  <a:pt x="908405" y="544754"/>
                  <a:pt x="908405" y="507597"/>
                </a:cubicBezTo>
                <a:cubicBezTo>
                  <a:pt x="908405" y="472430"/>
                  <a:pt x="898950" y="444562"/>
                  <a:pt x="880040" y="423993"/>
                </a:cubicBezTo>
                <a:cubicBezTo>
                  <a:pt x="861129" y="403424"/>
                  <a:pt x="838072" y="393139"/>
                  <a:pt x="810867" y="393139"/>
                </a:cubicBezTo>
                <a:cubicBezTo>
                  <a:pt x="792952" y="393139"/>
                  <a:pt x="771553" y="396622"/>
                  <a:pt x="746671" y="403589"/>
                </a:cubicBezTo>
                <a:lnTo>
                  <a:pt x="762098" y="289629"/>
                </a:lnTo>
                <a:cubicBezTo>
                  <a:pt x="799919" y="290624"/>
                  <a:pt x="828782" y="282413"/>
                  <a:pt x="848688" y="264996"/>
                </a:cubicBezTo>
                <a:cubicBezTo>
                  <a:pt x="868594" y="247578"/>
                  <a:pt x="878547" y="224438"/>
                  <a:pt x="878547" y="195574"/>
                </a:cubicBezTo>
                <a:cubicBezTo>
                  <a:pt x="878547" y="171024"/>
                  <a:pt x="871248" y="151450"/>
                  <a:pt x="856650" y="136852"/>
                </a:cubicBezTo>
                <a:cubicBezTo>
                  <a:pt x="842053" y="122255"/>
                  <a:pt x="822645" y="114956"/>
                  <a:pt x="798426" y="114956"/>
                </a:cubicBezTo>
                <a:cubicBezTo>
                  <a:pt x="774539" y="114956"/>
                  <a:pt x="754136" y="123250"/>
                  <a:pt x="737216" y="139838"/>
                </a:cubicBezTo>
                <a:cubicBezTo>
                  <a:pt x="720296" y="156426"/>
                  <a:pt x="710011" y="180645"/>
                  <a:pt x="706362" y="212494"/>
                </a:cubicBezTo>
                <a:lnTo>
                  <a:pt x="577472" y="190598"/>
                </a:lnTo>
                <a:cubicBezTo>
                  <a:pt x="586430" y="146473"/>
                  <a:pt x="599949" y="111223"/>
                  <a:pt x="618030" y="84848"/>
                </a:cubicBezTo>
                <a:cubicBezTo>
                  <a:pt x="636111" y="58473"/>
                  <a:pt x="661325" y="37738"/>
                  <a:pt x="693672" y="22643"/>
                </a:cubicBezTo>
                <a:cubicBezTo>
                  <a:pt x="726019" y="7548"/>
                  <a:pt x="762264" y="0"/>
                  <a:pt x="802407" y="0"/>
                </a:cubicBezTo>
                <a:close/>
                <a:moveTo>
                  <a:pt x="236879" y="0"/>
                </a:moveTo>
                <a:cubicBezTo>
                  <a:pt x="307544" y="0"/>
                  <a:pt x="362783" y="25214"/>
                  <a:pt x="402594" y="75642"/>
                </a:cubicBezTo>
                <a:cubicBezTo>
                  <a:pt x="450036" y="135359"/>
                  <a:pt x="473758" y="234390"/>
                  <a:pt x="473758" y="372736"/>
                </a:cubicBezTo>
                <a:cubicBezTo>
                  <a:pt x="473758" y="510749"/>
                  <a:pt x="449871" y="609946"/>
                  <a:pt x="402097" y="670327"/>
                </a:cubicBezTo>
                <a:cubicBezTo>
                  <a:pt x="362617" y="720091"/>
                  <a:pt x="307544" y="744973"/>
                  <a:pt x="236879" y="744973"/>
                </a:cubicBezTo>
                <a:cubicBezTo>
                  <a:pt x="165882" y="744973"/>
                  <a:pt x="108653" y="717686"/>
                  <a:pt x="65192" y="663111"/>
                </a:cubicBezTo>
                <a:cubicBezTo>
                  <a:pt x="21731" y="608536"/>
                  <a:pt x="0" y="511246"/>
                  <a:pt x="0" y="371243"/>
                </a:cubicBezTo>
                <a:cubicBezTo>
                  <a:pt x="0" y="233893"/>
                  <a:pt x="23887" y="135027"/>
                  <a:pt x="71661" y="74647"/>
                </a:cubicBezTo>
                <a:cubicBezTo>
                  <a:pt x="111141" y="24882"/>
                  <a:pt x="166214" y="0"/>
                  <a:pt x="2368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>
              <a:buNone/>
              <a:defRPr sz="1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178B68-4973-59C0-D306-617FE8FC88C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385772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424C8A6-52D7-7C7B-EC56-68B4872A10C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434199" y="1888084"/>
            <a:ext cx="1044261" cy="744973"/>
          </a:xfrm>
          <a:custGeom>
            <a:avLst/>
            <a:gdLst>
              <a:gd name="connsiteX0" fmla="*/ 236878 w 1044261"/>
              <a:gd name="connsiteY0" fmla="*/ 115951 h 744973"/>
              <a:gd name="connsiteX1" fmla="*/ 191593 w 1044261"/>
              <a:gd name="connsiteY1" fmla="*/ 132125 h 744973"/>
              <a:gd name="connsiteX2" fmla="*/ 160739 w 1044261"/>
              <a:gd name="connsiteY2" fmla="*/ 190100 h 744973"/>
              <a:gd name="connsiteX3" fmla="*/ 146307 w 1044261"/>
              <a:gd name="connsiteY3" fmla="*/ 372736 h 744973"/>
              <a:gd name="connsiteX4" fmla="*/ 159246 w 1044261"/>
              <a:gd name="connsiteY4" fmla="*/ 549150 h 744973"/>
              <a:gd name="connsiteX5" fmla="*/ 191841 w 1044261"/>
              <a:gd name="connsiteY5" fmla="*/ 613098 h 744973"/>
              <a:gd name="connsiteX6" fmla="*/ 236878 w 1044261"/>
              <a:gd name="connsiteY6" fmla="*/ 629022 h 744973"/>
              <a:gd name="connsiteX7" fmla="*/ 282164 w 1044261"/>
              <a:gd name="connsiteY7" fmla="*/ 612849 h 744973"/>
              <a:gd name="connsiteX8" fmla="*/ 313018 w 1044261"/>
              <a:gd name="connsiteY8" fmla="*/ 554873 h 744973"/>
              <a:gd name="connsiteX9" fmla="*/ 327449 w 1044261"/>
              <a:gd name="connsiteY9" fmla="*/ 372736 h 744973"/>
              <a:gd name="connsiteX10" fmla="*/ 314511 w 1044261"/>
              <a:gd name="connsiteY10" fmla="*/ 196321 h 744973"/>
              <a:gd name="connsiteX11" fmla="*/ 281915 w 1044261"/>
              <a:gd name="connsiteY11" fmla="*/ 132125 h 744973"/>
              <a:gd name="connsiteX12" fmla="*/ 236878 w 1044261"/>
              <a:gd name="connsiteY12" fmla="*/ 115951 h 744973"/>
              <a:gd name="connsiteX13" fmla="*/ 812857 w 1044261"/>
              <a:gd name="connsiteY13" fmla="*/ 0 h 744973"/>
              <a:gd name="connsiteX14" fmla="*/ 982553 w 1044261"/>
              <a:gd name="connsiteY14" fmla="*/ 58224 h 744973"/>
              <a:gd name="connsiteX15" fmla="*/ 1044261 w 1044261"/>
              <a:gd name="connsiteY15" fmla="*/ 203039 h 744973"/>
              <a:gd name="connsiteX16" fmla="*/ 1026595 w 1044261"/>
              <a:gd name="connsiteY16" fmla="*/ 296845 h 744973"/>
              <a:gd name="connsiteX17" fmla="*/ 970610 w 1044261"/>
              <a:gd name="connsiteY17" fmla="*/ 390153 h 744973"/>
              <a:gd name="connsiteX18" fmla="*/ 879044 w 1044261"/>
              <a:gd name="connsiteY18" fmla="*/ 483213 h 744973"/>
              <a:gd name="connsiteX19" fmla="*/ 795191 w 1044261"/>
              <a:gd name="connsiteY19" fmla="*/ 563831 h 744973"/>
              <a:gd name="connsiteX20" fmla="*/ 766576 w 1044261"/>
              <a:gd name="connsiteY20" fmla="*/ 602647 h 744973"/>
              <a:gd name="connsiteX21" fmla="*/ 1044261 w 1044261"/>
              <a:gd name="connsiteY21" fmla="*/ 602647 h 744973"/>
              <a:gd name="connsiteX22" fmla="*/ 1044261 w 1044261"/>
              <a:gd name="connsiteY22" fmla="*/ 732532 h 744973"/>
              <a:gd name="connsiteX23" fmla="*/ 554082 w 1044261"/>
              <a:gd name="connsiteY23" fmla="*/ 732532 h 744973"/>
              <a:gd name="connsiteX24" fmla="*/ 601856 w 1044261"/>
              <a:gd name="connsiteY24" fmla="*/ 592943 h 744973"/>
              <a:gd name="connsiteX25" fmla="*/ 759111 w 1044261"/>
              <a:gd name="connsiteY25" fmla="*/ 418021 h 744973"/>
              <a:gd name="connsiteX26" fmla="*/ 875062 w 1044261"/>
              <a:gd name="connsiteY26" fmla="*/ 298587 h 744973"/>
              <a:gd name="connsiteX27" fmla="*/ 903926 w 1044261"/>
              <a:gd name="connsiteY27" fmla="*/ 212992 h 744973"/>
              <a:gd name="connsiteX28" fmla="*/ 878795 w 1044261"/>
              <a:gd name="connsiteY28" fmla="*/ 141082 h 744973"/>
              <a:gd name="connsiteX29" fmla="*/ 809373 w 1044261"/>
              <a:gd name="connsiteY29" fmla="*/ 115951 h 744973"/>
              <a:gd name="connsiteX30" fmla="*/ 739703 w 1044261"/>
              <a:gd name="connsiteY30" fmla="*/ 142326 h 744973"/>
              <a:gd name="connsiteX31" fmla="*/ 709845 w 1044261"/>
              <a:gd name="connsiteY31" fmla="*/ 229912 h 744973"/>
              <a:gd name="connsiteX32" fmla="*/ 570504 w 1044261"/>
              <a:gd name="connsiteY32" fmla="*/ 215978 h 744973"/>
              <a:gd name="connsiteX33" fmla="*/ 648634 w 1044261"/>
              <a:gd name="connsiteY33" fmla="*/ 50262 h 744973"/>
              <a:gd name="connsiteX34" fmla="*/ 812857 w 1044261"/>
              <a:gd name="connsiteY34" fmla="*/ 0 h 744973"/>
              <a:gd name="connsiteX35" fmla="*/ 236878 w 1044261"/>
              <a:gd name="connsiteY35" fmla="*/ 0 h 744973"/>
              <a:gd name="connsiteX36" fmla="*/ 402594 w 1044261"/>
              <a:gd name="connsiteY36" fmla="*/ 75642 h 744973"/>
              <a:gd name="connsiteX37" fmla="*/ 473757 w 1044261"/>
              <a:gd name="connsiteY37" fmla="*/ 372736 h 744973"/>
              <a:gd name="connsiteX38" fmla="*/ 402096 w 1044261"/>
              <a:gd name="connsiteY38" fmla="*/ 670327 h 744973"/>
              <a:gd name="connsiteX39" fmla="*/ 236878 w 1044261"/>
              <a:gd name="connsiteY39" fmla="*/ 744973 h 744973"/>
              <a:gd name="connsiteX40" fmla="*/ 65191 w 1044261"/>
              <a:gd name="connsiteY40" fmla="*/ 663111 h 744973"/>
              <a:gd name="connsiteX41" fmla="*/ 0 w 1044261"/>
              <a:gd name="connsiteY41" fmla="*/ 371243 h 744973"/>
              <a:gd name="connsiteX42" fmla="*/ 71660 w 1044261"/>
              <a:gd name="connsiteY42" fmla="*/ 74647 h 744973"/>
              <a:gd name="connsiteX43" fmla="*/ 236878 w 1044261"/>
              <a:gd name="connsiteY43" fmla="*/ 0 h 74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44261" h="744973">
                <a:moveTo>
                  <a:pt x="236878" y="115951"/>
                </a:moveTo>
                <a:cubicBezTo>
                  <a:pt x="219958" y="115951"/>
                  <a:pt x="204863" y="121342"/>
                  <a:pt x="191593" y="132125"/>
                </a:cubicBezTo>
                <a:cubicBezTo>
                  <a:pt x="178322" y="142907"/>
                  <a:pt x="168037" y="162232"/>
                  <a:pt x="160739" y="190100"/>
                </a:cubicBezTo>
                <a:cubicBezTo>
                  <a:pt x="151118" y="226262"/>
                  <a:pt x="146307" y="287141"/>
                  <a:pt x="146307" y="372736"/>
                </a:cubicBezTo>
                <a:cubicBezTo>
                  <a:pt x="146307" y="458330"/>
                  <a:pt x="150620" y="517135"/>
                  <a:pt x="159246" y="549150"/>
                </a:cubicBezTo>
                <a:cubicBezTo>
                  <a:pt x="167872" y="581165"/>
                  <a:pt x="178737" y="602481"/>
                  <a:pt x="191841" y="613098"/>
                </a:cubicBezTo>
                <a:cubicBezTo>
                  <a:pt x="204946" y="623714"/>
                  <a:pt x="219958" y="629022"/>
                  <a:pt x="236878" y="629022"/>
                </a:cubicBezTo>
                <a:cubicBezTo>
                  <a:pt x="253798" y="629022"/>
                  <a:pt x="268893" y="623631"/>
                  <a:pt x="282164" y="612849"/>
                </a:cubicBezTo>
                <a:cubicBezTo>
                  <a:pt x="295434" y="602066"/>
                  <a:pt x="305719" y="582741"/>
                  <a:pt x="313018" y="554873"/>
                </a:cubicBezTo>
                <a:cubicBezTo>
                  <a:pt x="322639" y="519043"/>
                  <a:pt x="327449" y="458330"/>
                  <a:pt x="327449" y="372736"/>
                </a:cubicBezTo>
                <a:cubicBezTo>
                  <a:pt x="327449" y="287141"/>
                  <a:pt x="323136" y="228336"/>
                  <a:pt x="314511" y="196321"/>
                </a:cubicBezTo>
                <a:cubicBezTo>
                  <a:pt x="305885" y="164306"/>
                  <a:pt x="295020" y="142907"/>
                  <a:pt x="281915" y="132125"/>
                </a:cubicBezTo>
                <a:cubicBezTo>
                  <a:pt x="268810" y="121342"/>
                  <a:pt x="253798" y="115951"/>
                  <a:pt x="236878" y="115951"/>
                </a:cubicBezTo>
                <a:close/>
                <a:moveTo>
                  <a:pt x="812857" y="0"/>
                </a:moveTo>
                <a:cubicBezTo>
                  <a:pt x="884849" y="0"/>
                  <a:pt x="941415" y="19408"/>
                  <a:pt x="982553" y="58224"/>
                </a:cubicBezTo>
                <a:cubicBezTo>
                  <a:pt x="1023692" y="97041"/>
                  <a:pt x="1044261" y="145312"/>
                  <a:pt x="1044261" y="203039"/>
                </a:cubicBezTo>
                <a:cubicBezTo>
                  <a:pt x="1044261" y="235883"/>
                  <a:pt x="1038373" y="267152"/>
                  <a:pt x="1026595" y="296845"/>
                </a:cubicBezTo>
                <a:cubicBezTo>
                  <a:pt x="1014817" y="326538"/>
                  <a:pt x="996156" y="357640"/>
                  <a:pt x="970610" y="390153"/>
                </a:cubicBezTo>
                <a:cubicBezTo>
                  <a:pt x="953690" y="411718"/>
                  <a:pt x="923168" y="442737"/>
                  <a:pt x="879044" y="483213"/>
                </a:cubicBezTo>
                <a:cubicBezTo>
                  <a:pt x="834919" y="523688"/>
                  <a:pt x="806968" y="550560"/>
                  <a:pt x="795191" y="563831"/>
                </a:cubicBezTo>
                <a:cubicBezTo>
                  <a:pt x="783413" y="577101"/>
                  <a:pt x="773875" y="590040"/>
                  <a:pt x="766576" y="602647"/>
                </a:cubicBezTo>
                <a:lnTo>
                  <a:pt x="1044261" y="602647"/>
                </a:lnTo>
                <a:lnTo>
                  <a:pt x="1044261" y="732532"/>
                </a:lnTo>
                <a:lnTo>
                  <a:pt x="554082" y="732532"/>
                </a:lnTo>
                <a:cubicBezTo>
                  <a:pt x="559390" y="683431"/>
                  <a:pt x="575315" y="636902"/>
                  <a:pt x="601856" y="592943"/>
                </a:cubicBezTo>
                <a:cubicBezTo>
                  <a:pt x="628397" y="548984"/>
                  <a:pt x="680815" y="490677"/>
                  <a:pt x="759111" y="418021"/>
                </a:cubicBezTo>
                <a:cubicBezTo>
                  <a:pt x="822146" y="359299"/>
                  <a:pt x="860797" y="319488"/>
                  <a:pt x="875062" y="298587"/>
                </a:cubicBezTo>
                <a:cubicBezTo>
                  <a:pt x="894305" y="269723"/>
                  <a:pt x="903926" y="241192"/>
                  <a:pt x="903926" y="212992"/>
                </a:cubicBezTo>
                <a:cubicBezTo>
                  <a:pt x="903926" y="181806"/>
                  <a:pt x="895549" y="157836"/>
                  <a:pt x="878795" y="141082"/>
                </a:cubicBezTo>
                <a:cubicBezTo>
                  <a:pt x="862041" y="124328"/>
                  <a:pt x="838900" y="115951"/>
                  <a:pt x="809373" y="115951"/>
                </a:cubicBezTo>
                <a:cubicBezTo>
                  <a:pt x="780178" y="115951"/>
                  <a:pt x="756955" y="124743"/>
                  <a:pt x="739703" y="142326"/>
                </a:cubicBezTo>
                <a:cubicBezTo>
                  <a:pt x="722452" y="159910"/>
                  <a:pt x="712499" y="189105"/>
                  <a:pt x="709845" y="229912"/>
                </a:cubicBezTo>
                <a:lnTo>
                  <a:pt x="570504" y="215978"/>
                </a:lnTo>
                <a:cubicBezTo>
                  <a:pt x="578798" y="139009"/>
                  <a:pt x="604842" y="83770"/>
                  <a:pt x="648634" y="50262"/>
                </a:cubicBezTo>
                <a:cubicBezTo>
                  <a:pt x="692427" y="16754"/>
                  <a:pt x="747168" y="0"/>
                  <a:pt x="812857" y="0"/>
                </a:cubicBezTo>
                <a:close/>
                <a:moveTo>
                  <a:pt x="236878" y="0"/>
                </a:moveTo>
                <a:cubicBezTo>
                  <a:pt x="307544" y="0"/>
                  <a:pt x="362782" y="25214"/>
                  <a:pt x="402594" y="75642"/>
                </a:cubicBezTo>
                <a:cubicBezTo>
                  <a:pt x="450036" y="135359"/>
                  <a:pt x="473757" y="234390"/>
                  <a:pt x="473757" y="372736"/>
                </a:cubicBezTo>
                <a:cubicBezTo>
                  <a:pt x="473757" y="510749"/>
                  <a:pt x="449870" y="609946"/>
                  <a:pt x="402096" y="670327"/>
                </a:cubicBezTo>
                <a:cubicBezTo>
                  <a:pt x="362616" y="720091"/>
                  <a:pt x="307544" y="744973"/>
                  <a:pt x="236878" y="744973"/>
                </a:cubicBezTo>
                <a:cubicBezTo>
                  <a:pt x="165881" y="744973"/>
                  <a:pt x="108652" y="717686"/>
                  <a:pt x="65191" y="663111"/>
                </a:cubicBezTo>
                <a:cubicBezTo>
                  <a:pt x="21730" y="608536"/>
                  <a:pt x="0" y="511246"/>
                  <a:pt x="0" y="371243"/>
                </a:cubicBezTo>
                <a:cubicBezTo>
                  <a:pt x="0" y="233893"/>
                  <a:pt x="23887" y="135027"/>
                  <a:pt x="71660" y="74647"/>
                </a:cubicBezTo>
                <a:cubicBezTo>
                  <a:pt x="111140" y="24882"/>
                  <a:pt x="166213" y="0"/>
                  <a:pt x="236878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>
              <a:buNone/>
              <a:defRPr sz="1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451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AE66F7C-0862-6967-4E53-1DD8AD95FF6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3999" y="1882297"/>
            <a:ext cx="929803" cy="744973"/>
          </a:xfrm>
          <a:custGeom>
            <a:avLst/>
            <a:gdLst>
              <a:gd name="connsiteX0" fmla="*/ 236878 w 929803"/>
              <a:gd name="connsiteY0" fmla="*/ 115951 h 744973"/>
              <a:gd name="connsiteX1" fmla="*/ 191593 w 929803"/>
              <a:gd name="connsiteY1" fmla="*/ 132125 h 744973"/>
              <a:gd name="connsiteX2" fmla="*/ 160739 w 929803"/>
              <a:gd name="connsiteY2" fmla="*/ 190100 h 744973"/>
              <a:gd name="connsiteX3" fmla="*/ 146307 w 929803"/>
              <a:gd name="connsiteY3" fmla="*/ 372736 h 744973"/>
              <a:gd name="connsiteX4" fmla="*/ 159246 w 929803"/>
              <a:gd name="connsiteY4" fmla="*/ 549150 h 744973"/>
              <a:gd name="connsiteX5" fmla="*/ 191841 w 929803"/>
              <a:gd name="connsiteY5" fmla="*/ 613098 h 744973"/>
              <a:gd name="connsiteX6" fmla="*/ 236878 w 929803"/>
              <a:gd name="connsiteY6" fmla="*/ 629022 h 744973"/>
              <a:gd name="connsiteX7" fmla="*/ 282164 w 929803"/>
              <a:gd name="connsiteY7" fmla="*/ 612849 h 744973"/>
              <a:gd name="connsiteX8" fmla="*/ 313018 w 929803"/>
              <a:gd name="connsiteY8" fmla="*/ 554873 h 744973"/>
              <a:gd name="connsiteX9" fmla="*/ 327449 w 929803"/>
              <a:gd name="connsiteY9" fmla="*/ 372736 h 744973"/>
              <a:gd name="connsiteX10" fmla="*/ 314511 w 929803"/>
              <a:gd name="connsiteY10" fmla="*/ 196321 h 744973"/>
              <a:gd name="connsiteX11" fmla="*/ 281915 w 929803"/>
              <a:gd name="connsiteY11" fmla="*/ 132125 h 744973"/>
              <a:gd name="connsiteX12" fmla="*/ 236878 w 929803"/>
              <a:gd name="connsiteY12" fmla="*/ 115951 h 744973"/>
              <a:gd name="connsiteX13" fmla="*/ 816340 w 929803"/>
              <a:gd name="connsiteY13" fmla="*/ 0 h 744973"/>
              <a:gd name="connsiteX14" fmla="*/ 929803 w 929803"/>
              <a:gd name="connsiteY14" fmla="*/ 0 h 744973"/>
              <a:gd name="connsiteX15" fmla="*/ 929803 w 929803"/>
              <a:gd name="connsiteY15" fmla="*/ 732532 h 744973"/>
              <a:gd name="connsiteX16" fmla="*/ 789965 w 929803"/>
              <a:gd name="connsiteY16" fmla="*/ 732532 h 744973"/>
              <a:gd name="connsiteX17" fmla="*/ 789965 w 929803"/>
              <a:gd name="connsiteY17" fmla="*/ 205527 h 744973"/>
              <a:gd name="connsiteX18" fmla="*/ 609320 w 929803"/>
              <a:gd name="connsiteY18" fmla="*/ 311525 h 744973"/>
              <a:gd name="connsiteX19" fmla="*/ 609320 w 929803"/>
              <a:gd name="connsiteY19" fmla="*/ 184626 h 744973"/>
              <a:gd name="connsiteX20" fmla="*/ 728257 w 929803"/>
              <a:gd name="connsiteY20" fmla="*/ 116698 h 744973"/>
              <a:gd name="connsiteX21" fmla="*/ 816340 w 929803"/>
              <a:gd name="connsiteY21" fmla="*/ 0 h 744973"/>
              <a:gd name="connsiteX22" fmla="*/ 236878 w 929803"/>
              <a:gd name="connsiteY22" fmla="*/ 0 h 744973"/>
              <a:gd name="connsiteX23" fmla="*/ 402594 w 929803"/>
              <a:gd name="connsiteY23" fmla="*/ 75642 h 744973"/>
              <a:gd name="connsiteX24" fmla="*/ 473757 w 929803"/>
              <a:gd name="connsiteY24" fmla="*/ 372736 h 744973"/>
              <a:gd name="connsiteX25" fmla="*/ 402096 w 929803"/>
              <a:gd name="connsiteY25" fmla="*/ 670327 h 744973"/>
              <a:gd name="connsiteX26" fmla="*/ 236878 w 929803"/>
              <a:gd name="connsiteY26" fmla="*/ 744973 h 744973"/>
              <a:gd name="connsiteX27" fmla="*/ 65191 w 929803"/>
              <a:gd name="connsiteY27" fmla="*/ 663111 h 744973"/>
              <a:gd name="connsiteX28" fmla="*/ 0 w 929803"/>
              <a:gd name="connsiteY28" fmla="*/ 371243 h 744973"/>
              <a:gd name="connsiteX29" fmla="*/ 71660 w 929803"/>
              <a:gd name="connsiteY29" fmla="*/ 74647 h 744973"/>
              <a:gd name="connsiteX30" fmla="*/ 236878 w 929803"/>
              <a:gd name="connsiteY30" fmla="*/ 0 h 74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29803" h="744973">
                <a:moveTo>
                  <a:pt x="236878" y="115951"/>
                </a:moveTo>
                <a:cubicBezTo>
                  <a:pt x="219958" y="115951"/>
                  <a:pt x="204863" y="121342"/>
                  <a:pt x="191593" y="132125"/>
                </a:cubicBezTo>
                <a:cubicBezTo>
                  <a:pt x="178322" y="142907"/>
                  <a:pt x="168037" y="162232"/>
                  <a:pt x="160739" y="190100"/>
                </a:cubicBezTo>
                <a:cubicBezTo>
                  <a:pt x="151117" y="226262"/>
                  <a:pt x="146307" y="287141"/>
                  <a:pt x="146307" y="372736"/>
                </a:cubicBezTo>
                <a:cubicBezTo>
                  <a:pt x="146307" y="458330"/>
                  <a:pt x="150620" y="517135"/>
                  <a:pt x="159246" y="549150"/>
                </a:cubicBezTo>
                <a:cubicBezTo>
                  <a:pt x="167871" y="581165"/>
                  <a:pt x="178737" y="602481"/>
                  <a:pt x="191841" y="613098"/>
                </a:cubicBezTo>
                <a:cubicBezTo>
                  <a:pt x="204946" y="623714"/>
                  <a:pt x="219958" y="629022"/>
                  <a:pt x="236878" y="629022"/>
                </a:cubicBezTo>
                <a:cubicBezTo>
                  <a:pt x="253798" y="629022"/>
                  <a:pt x="268893" y="623631"/>
                  <a:pt x="282164" y="612849"/>
                </a:cubicBezTo>
                <a:cubicBezTo>
                  <a:pt x="295434" y="602066"/>
                  <a:pt x="305719" y="582741"/>
                  <a:pt x="313018" y="554873"/>
                </a:cubicBezTo>
                <a:cubicBezTo>
                  <a:pt x="322639" y="519043"/>
                  <a:pt x="327449" y="458330"/>
                  <a:pt x="327449" y="372736"/>
                </a:cubicBezTo>
                <a:cubicBezTo>
                  <a:pt x="327449" y="287141"/>
                  <a:pt x="323136" y="228336"/>
                  <a:pt x="314511" y="196321"/>
                </a:cubicBezTo>
                <a:cubicBezTo>
                  <a:pt x="305885" y="164306"/>
                  <a:pt x="295019" y="142907"/>
                  <a:pt x="281915" y="132125"/>
                </a:cubicBezTo>
                <a:cubicBezTo>
                  <a:pt x="268810" y="121342"/>
                  <a:pt x="253798" y="115951"/>
                  <a:pt x="236878" y="115951"/>
                </a:cubicBezTo>
                <a:close/>
                <a:moveTo>
                  <a:pt x="816340" y="0"/>
                </a:moveTo>
                <a:lnTo>
                  <a:pt x="929803" y="0"/>
                </a:lnTo>
                <a:lnTo>
                  <a:pt x="929803" y="732532"/>
                </a:lnTo>
                <a:lnTo>
                  <a:pt x="789965" y="732532"/>
                </a:lnTo>
                <a:lnTo>
                  <a:pt x="789965" y="205527"/>
                </a:lnTo>
                <a:cubicBezTo>
                  <a:pt x="738874" y="253301"/>
                  <a:pt x="678659" y="288634"/>
                  <a:pt x="609320" y="311525"/>
                </a:cubicBezTo>
                <a:lnTo>
                  <a:pt x="609320" y="184626"/>
                </a:lnTo>
                <a:cubicBezTo>
                  <a:pt x="645814" y="172683"/>
                  <a:pt x="685460" y="150040"/>
                  <a:pt x="728257" y="116698"/>
                </a:cubicBezTo>
                <a:cubicBezTo>
                  <a:pt x="771055" y="83355"/>
                  <a:pt x="800416" y="44456"/>
                  <a:pt x="816340" y="0"/>
                </a:cubicBezTo>
                <a:close/>
                <a:moveTo>
                  <a:pt x="236878" y="0"/>
                </a:moveTo>
                <a:cubicBezTo>
                  <a:pt x="307544" y="0"/>
                  <a:pt x="362782" y="25214"/>
                  <a:pt x="402594" y="75642"/>
                </a:cubicBezTo>
                <a:cubicBezTo>
                  <a:pt x="450036" y="135359"/>
                  <a:pt x="473757" y="234390"/>
                  <a:pt x="473757" y="372736"/>
                </a:cubicBezTo>
                <a:cubicBezTo>
                  <a:pt x="473757" y="510749"/>
                  <a:pt x="449870" y="609946"/>
                  <a:pt x="402096" y="670327"/>
                </a:cubicBezTo>
                <a:cubicBezTo>
                  <a:pt x="362616" y="720091"/>
                  <a:pt x="307544" y="744973"/>
                  <a:pt x="236878" y="744973"/>
                </a:cubicBezTo>
                <a:cubicBezTo>
                  <a:pt x="165881" y="744973"/>
                  <a:pt x="108652" y="717686"/>
                  <a:pt x="65191" y="663111"/>
                </a:cubicBezTo>
                <a:cubicBezTo>
                  <a:pt x="21730" y="608536"/>
                  <a:pt x="0" y="511246"/>
                  <a:pt x="0" y="371243"/>
                </a:cubicBezTo>
                <a:cubicBezTo>
                  <a:pt x="0" y="233893"/>
                  <a:pt x="23886" y="135027"/>
                  <a:pt x="71660" y="74647"/>
                </a:cubicBezTo>
                <a:cubicBezTo>
                  <a:pt x="111140" y="24882"/>
                  <a:pt x="166213" y="0"/>
                  <a:pt x="236878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>
              <a:buNone/>
              <a:defRPr sz="1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5AA1B0-C99D-5E34-36D6-FAE430BD2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5386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/>
          <a:p>
            <a:r>
              <a:rPr lang="en-GB" dirty="0"/>
              <a:t>Your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3336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_column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D963DC-89DD-8A35-4B08-82291CD1D7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1242" y="1888085"/>
            <a:ext cx="1064665" cy="744973"/>
          </a:xfrm>
          <a:custGeom>
            <a:avLst/>
            <a:gdLst>
              <a:gd name="connsiteX0" fmla="*/ 236878 w 1064665"/>
              <a:gd name="connsiteY0" fmla="*/ 115951 h 744973"/>
              <a:gd name="connsiteX1" fmla="*/ 191593 w 1064665"/>
              <a:gd name="connsiteY1" fmla="*/ 132125 h 744973"/>
              <a:gd name="connsiteX2" fmla="*/ 160739 w 1064665"/>
              <a:gd name="connsiteY2" fmla="*/ 190100 h 744973"/>
              <a:gd name="connsiteX3" fmla="*/ 146307 w 1064665"/>
              <a:gd name="connsiteY3" fmla="*/ 372736 h 744973"/>
              <a:gd name="connsiteX4" fmla="*/ 159246 w 1064665"/>
              <a:gd name="connsiteY4" fmla="*/ 549150 h 744973"/>
              <a:gd name="connsiteX5" fmla="*/ 191841 w 1064665"/>
              <a:gd name="connsiteY5" fmla="*/ 613098 h 744973"/>
              <a:gd name="connsiteX6" fmla="*/ 236878 w 1064665"/>
              <a:gd name="connsiteY6" fmla="*/ 629022 h 744973"/>
              <a:gd name="connsiteX7" fmla="*/ 282164 w 1064665"/>
              <a:gd name="connsiteY7" fmla="*/ 612849 h 744973"/>
              <a:gd name="connsiteX8" fmla="*/ 313018 w 1064665"/>
              <a:gd name="connsiteY8" fmla="*/ 554873 h 744973"/>
              <a:gd name="connsiteX9" fmla="*/ 327449 w 1064665"/>
              <a:gd name="connsiteY9" fmla="*/ 372736 h 744973"/>
              <a:gd name="connsiteX10" fmla="*/ 314511 w 1064665"/>
              <a:gd name="connsiteY10" fmla="*/ 196321 h 744973"/>
              <a:gd name="connsiteX11" fmla="*/ 281915 w 1064665"/>
              <a:gd name="connsiteY11" fmla="*/ 132125 h 744973"/>
              <a:gd name="connsiteX12" fmla="*/ 236878 w 1064665"/>
              <a:gd name="connsiteY12" fmla="*/ 115951 h 744973"/>
              <a:gd name="connsiteX13" fmla="*/ 662568 w 1064665"/>
              <a:gd name="connsiteY13" fmla="*/ 12939 h 744973"/>
              <a:gd name="connsiteX14" fmla="*/ 1032318 w 1064665"/>
              <a:gd name="connsiteY14" fmla="*/ 12939 h 744973"/>
              <a:gd name="connsiteX15" fmla="*/ 1032318 w 1064665"/>
              <a:gd name="connsiteY15" fmla="*/ 143819 h 744973"/>
              <a:gd name="connsiteX16" fmla="*/ 768567 w 1064665"/>
              <a:gd name="connsiteY16" fmla="*/ 143819 h 744973"/>
              <a:gd name="connsiteX17" fmla="*/ 746670 w 1064665"/>
              <a:gd name="connsiteY17" fmla="*/ 267733 h 744973"/>
              <a:gd name="connsiteX18" fmla="*/ 842218 w 1064665"/>
              <a:gd name="connsiteY18" fmla="*/ 244343 h 744973"/>
              <a:gd name="connsiteX19" fmla="*/ 999971 w 1064665"/>
              <a:gd name="connsiteY19" fmla="*/ 312023 h 744973"/>
              <a:gd name="connsiteX20" fmla="*/ 1064665 w 1064665"/>
              <a:gd name="connsiteY20" fmla="*/ 487691 h 744973"/>
              <a:gd name="connsiteX21" fmla="*/ 1012412 w 1064665"/>
              <a:gd name="connsiteY21" fmla="*/ 648430 h 744973"/>
              <a:gd name="connsiteX22" fmla="*/ 814847 w 1064665"/>
              <a:gd name="connsiteY22" fmla="*/ 744973 h 744973"/>
              <a:gd name="connsiteX23" fmla="*/ 650127 w 1064665"/>
              <a:gd name="connsiteY23" fmla="*/ 690730 h 744973"/>
              <a:gd name="connsiteX24" fmla="*/ 573988 w 1064665"/>
              <a:gd name="connsiteY24" fmla="*/ 544920 h 744973"/>
              <a:gd name="connsiteX25" fmla="*/ 713328 w 1064665"/>
              <a:gd name="connsiteY25" fmla="*/ 530489 h 744973"/>
              <a:gd name="connsiteX26" fmla="*/ 748661 w 1064665"/>
              <a:gd name="connsiteY26" fmla="*/ 605384 h 744973"/>
              <a:gd name="connsiteX27" fmla="*/ 816340 w 1064665"/>
              <a:gd name="connsiteY27" fmla="*/ 633003 h 744973"/>
              <a:gd name="connsiteX28" fmla="*/ 890489 w 1064665"/>
              <a:gd name="connsiteY28" fmla="*/ 597422 h 744973"/>
              <a:gd name="connsiteX29" fmla="*/ 920846 w 1064665"/>
              <a:gd name="connsiteY29" fmla="*/ 490180 h 744973"/>
              <a:gd name="connsiteX30" fmla="*/ 890738 w 1064665"/>
              <a:gd name="connsiteY30" fmla="*/ 389407 h 744973"/>
              <a:gd name="connsiteX31" fmla="*/ 812359 w 1064665"/>
              <a:gd name="connsiteY31" fmla="*/ 355816 h 744973"/>
              <a:gd name="connsiteX32" fmla="*/ 704370 w 1064665"/>
              <a:gd name="connsiteY32" fmla="*/ 409064 h 744973"/>
              <a:gd name="connsiteX33" fmla="*/ 590908 w 1064665"/>
              <a:gd name="connsiteY33" fmla="*/ 392641 h 744973"/>
              <a:gd name="connsiteX34" fmla="*/ 236878 w 1064665"/>
              <a:gd name="connsiteY34" fmla="*/ 0 h 744973"/>
              <a:gd name="connsiteX35" fmla="*/ 402594 w 1064665"/>
              <a:gd name="connsiteY35" fmla="*/ 75642 h 744973"/>
              <a:gd name="connsiteX36" fmla="*/ 473757 w 1064665"/>
              <a:gd name="connsiteY36" fmla="*/ 372736 h 744973"/>
              <a:gd name="connsiteX37" fmla="*/ 402096 w 1064665"/>
              <a:gd name="connsiteY37" fmla="*/ 670327 h 744973"/>
              <a:gd name="connsiteX38" fmla="*/ 236878 w 1064665"/>
              <a:gd name="connsiteY38" fmla="*/ 744973 h 744973"/>
              <a:gd name="connsiteX39" fmla="*/ 65191 w 1064665"/>
              <a:gd name="connsiteY39" fmla="*/ 663111 h 744973"/>
              <a:gd name="connsiteX40" fmla="*/ 0 w 1064665"/>
              <a:gd name="connsiteY40" fmla="*/ 371243 h 744973"/>
              <a:gd name="connsiteX41" fmla="*/ 71660 w 1064665"/>
              <a:gd name="connsiteY41" fmla="*/ 74647 h 744973"/>
              <a:gd name="connsiteX42" fmla="*/ 236878 w 1064665"/>
              <a:gd name="connsiteY42" fmla="*/ 0 h 74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064665" h="744973">
                <a:moveTo>
                  <a:pt x="236878" y="115951"/>
                </a:moveTo>
                <a:cubicBezTo>
                  <a:pt x="219958" y="115951"/>
                  <a:pt x="204863" y="121342"/>
                  <a:pt x="191593" y="132125"/>
                </a:cubicBezTo>
                <a:cubicBezTo>
                  <a:pt x="178322" y="142907"/>
                  <a:pt x="168037" y="162232"/>
                  <a:pt x="160739" y="190100"/>
                </a:cubicBezTo>
                <a:cubicBezTo>
                  <a:pt x="151118" y="226262"/>
                  <a:pt x="146307" y="287141"/>
                  <a:pt x="146307" y="372736"/>
                </a:cubicBezTo>
                <a:cubicBezTo>
                  <a:pt x="146307" y="458330"/>
                  <a:pt x="150620" y="517135"/>
                  <a:pt x="159246" y="549150"/>
                </a:cubicBezTo>
                <a:cubicBezTo>
                  <a:pt x="167872" y="581165"/>
                  <a:pt x="178737" y="602481"/>
                  <a:pt x="191841" y="613098"/>
                </a:cubicBezTo>
                <a:cubicBezTo>
                  <a:pt x="204946" y="623714"/>
                  <a:pt x="219958" y="629022"/>
                  <a:pt x="236878" y="629022"/>
                </a:cubicBezTo>
                <a:cubicBezTo>
                  <a:pt x="253798" y="629022"/>
                  <a:pt x="268893" y="623631"/>
                  <a:pt x="282164" y="612849"/>
                </a:cubicBezTo>
                <a:cubicBezTo>
                  <a:pt x="295434" y="602066"/>
                  <a:pt x="305719" y="582741"/>
                  <a:pt x="313018" y="554873"/>
                </a:cubicBezTo>
                <a:cubicBezTo>
                  <a:pt x="322639" y="519043"/>
                  <a:pt x="327449" y="458330"/>
                  <a:pt x="327449" y="372736"/>
                </a:cubicBezTo>
                <a:cubicBezTo>
                  <a:pt x="327449" y="287141"/>
                  <a:pt x="323136" y="228336"/>
                  <a:pt x="314511" y="196321"/>
                </a:cubicBezTo>
                <a:cubicBezTo>
                  <a:pt x="305885" y="164306"/>
                  <a:pt x="295020" y="142907"/>
                  <a:pt x="281915" y="132125"/>
                </a:cubicBezTo>
                <a:cubicBezTo>
                  <a:pt x="268810" y="121342"/>
                  <a:pt x="253798" y="115951"/>
                  <a:pt x="236878" y="115951"/>
                </a:cubicBezTo>
                <a:close/>
                <a:moveTo>
                  <a:pt x="662568" y="12939"/>
                </a:moveTo>
                <a:lnTo>
                  <a:pt x="1032318" y="12939"/>
                </a:lnTo>
                <a:lnTo>
                  <a:pt x="1032318" y="143819"/>
                </a:lnTo>
                <a:lnTo>
                  <a:pt x="768567" y="143819"/>
                </a:lnTo>
                <a:lnTo>
                  <a:pt x="746670" y="267733"/>
                </a:lnTo>
                <a:cubicBezTo>
                  <a:pt x="777856" y="252140"/>
                  <a:pt x="809705" y="244343"/>
                  <a:pt x="842218" y="244343"/>
                </a:cubicBezTo>
                <a:cubicBezTo>
                  <a:pt x="904257" y="244343"/>
                  <a:pt x="956842" y="266903"/>
                  <a:pt x="999971" y="312023"/>
                </a:cubicBezTo>
                <a:cubicBezTo>
                  <a:pt x="1043100" y="357143"/>
                  <a:pt x="1064665" y="415699"/>
                  <a:pt x="1064665" y="487691"/>
                </a:cubicBezTo>
                <a:cubicBezTo>
                  <a:pt x="1064665" y="547740"/>
                  <a:pt x="1047247" y="601320"/>
                  <a:pt x="1012412" y="648430"/>
                </a:cubicBezTo>
                <a:cubicBezTo>
                  <a:pt x="964970" y="712792"/>
                  <a:pt x="899115" y="744973"/>
                  <a:pt x="814847" y="744973"/>
                </a:cubicBezTo>
                <a:cubicBezTo>
                  <a:pt x="747500" y="744973"/>
                  <a:pt x="692593" y="726892"/>
                  <a:pt x="650127" y="690730"/>
                </a:cubicBezTo>
                <a:cubicBezTo>
                  <a:pt x="607662" y="654568"/>
                  <a:pt x="582282" y="605965"/>
                  <a:pt x="573988" y="544920"/>
                </a:cubicBezTo>
                <a:lnTo>
                  <a:pt x="713328" y="530489"/>
                </a:lnTo>
                <a:cubicBezTo>
                  <a:pt x="717309" y="562006"/>
                  <a:pt x="729087" y="586971"/>
                  <a:pt x="748661" y="605384"/>
                </a:cubicBezTo>
                <a:cubicBezTo>
                  <a:pt x="768235" y="623797"/>
                  <a:pt x="790795" y="633003"/>
                  <a:pt x="816340" y="633003"/>
                </a:cubicBezTo>
                <a:cubicBezTo>
                  <a:pt x="845535" y="633003"/>
                  <a:pt x="870252" y="621143"/>
                  <a:pt x="890489" y="597422"/>
                </a:cubicBezTo>
                <a:cubicBezTo>
                  <a:pt x="910727" y="573701"/>
                  <a:pt x="920846" y="537953"/>
                  <a:pt x="920846" y="490180"/>
                </a:cubicBezTo>
                <a:cubicBezTo>
                  <a:pt x="920846" y="445392"/>
                  <a:pt x="910810" y="411801"/>
                  <a:pt x="890738" y="389407"/>
                </a:cubicBezTo>
                <a:cubicBezTo>
                  <a:pt x="870667" y="367013"/>
                  <a:pt x="844540" y="355816"/>
                  <a:pt x="812359" y="355816"/>
                </a:cubicBezTo>
                <a:cubicBezTo>
                  <a:pt x="772216" y="355816"/>
                  <a:pt x="736220" y="373565"/>
                  <a:pt x="704370" y="409064"/>
                </a:cubicBezTo>
                <a:lnTo>
                  <a:pt x="590908" y="392641"/>
                </a:lnTo>
                <a:close/>
                <a:moveTo>
                  <a:pt x="236878" y="0"/>
                </a:moveTo>
                <a:cubicBezTo>
                  <a:pt x="307544" y="0"/>
                  <a:pt x="362782" y="25214"/>
                  <a:pt x="402594" y="75642"/>
                </a:cubicBezTo>
                <a:cubicBezTo>
                  <a:pt x="450036" y="135359"/>
                  <a:pt x="473757" y="234390"/>
                  <a:pt x="473757" y="372736"/>
                </a:cubicBezTo>
                <a:cubicBezTo>
                  <a:pt x="473757" y="510749"/>
                  <a:pt x="449870" y="609946"/>
                  <a:pt x="402096" y="670327"/>
                </a:cubicBezTo>
                <a:cubicBezTo>
                  <a:pt x="362616" y="720091"/>
                  <a:pt x="307544" y="744973"/>
                  <a:pt x="236878" y="744973"/>
                </a:cubicBezTo>
                <a:cubicBezTo>
                  <a:pt x="165881" y="744973"/>
                  <a:pt x="108652" y="717686"/>
                  <a:pt x="65191" y="663111"/>
                </a:cubicBezTo>
                <a:cubicBezTo>
                  <a:pt x="21730" y="608536"/>
                  <a:pt x="0" y="511246"/>
                  <a:pt x="0" y="371243"/>
                </a:cubicBezTo>
                <a:cubicBezTo>
                  <a:pt x="0" y="233893"/>
                  <a:pt x="23887" y="135027"/>
                  <a:pt x="71660" y="74647"/>
                </a:cubicBezTo>
                <a:cubicBezTo>
                  <a:pt x="111140" y="24882"/>
                  <a:pt x="166213" y="0"/>
                  <a:pt x="236878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FD1988E-4D71-D026-C911-A21AA07AE7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1021" y="1888085"/>
            <a:ext cx="1059192" cy="744973"/>
          </a:xfrm>
          <a:custGeom>
            <a:avLst/>
            <a:gdLst>
              <a:gd name="connsiteX0" fmla="*/ 824801 w 1059192"/>
              <a:gd name="connsiteY0" fmla="*/ 361787 h 744973"/>
              <a:gd name="connsiteX1" fmla="*/ 756624 w 1059192"/>
              <a:gd name="connsiteY1" fmla="*/ 393388 h 744973"/>
              <a:gd name="connsiteX2" fmla="*/ 728756 w 1059192"/>
              <a:gd name="connsiteY2" fmla="*/ 486696 h 744973"/>
              <a:gd name="connsiteX3" fmla="*/ 760107 w 1059192"/>
              <a:gd name="connsiteY3" fmla="*/ 591948 h 744973"/>
              <a:gd name="connsiteX4" fmla="*/ 831768 w 1059192"/>
              <a:gd name="connsiteY4" fmla="*/ 629022 h 744973"/>
              <a:gd name="connsiteX5" fmla="*/ 896462 w 1059192"/>
              <a:gd name="connsiteY5" fmla="*/ 598666 h 744973"/>
              <a:gd name="connsiteX6" fmla="*/ 922339 w 1059192"/>
              <a:gd name="connsiteY6" fmla="*/ 499137 h 744973"/>
              <a:gd name="connsiteX7" fmla="*/ 894471 w 1059192"/>
              <a:gd name="connsiteY7" fmla="*/ 394881 h 744973"/>
              <a:gd name="connsiteX8" fmla="*/ 824801 w 1059192"/>
              <a:gd name="connsiteY8" fmla="*/ 361787 h 744973"/>
              <a:gd name="connsiteX9" fmla="*/ 236879 w 1059192"/>
              <a:gd name="connsiteY9" fmla="*/ 115951 h 744973"/>
              <a:gd name="connsiteX10" fmla="*/ 191593 w 1059192"/>
              <a:gd name="connsiteY10" fmla="*/ 132125 h 744973"/>
              <a:gd name="connsiteX11" fmla="*/ 160739 w 1059192"/>
              <a:gd name="connsiteY11" fmla="*/ 190100 h 744973"/>
              <a:gd name="connsiteX12" fmla="*/ 146308 w 1059192"/>
              <a:gd name="connsiteY12" fmla="*/ 372736 h 744973"/>
              <a:gd name="connsiteX13" fmla="*/ 159246 w 1059192"/>
              <a:gd name="connsiteY13" fmla="*/ 549150 h 744973"/>
              <a:gd name="connsiteX14" fmla="*/ 191842 w 1059192"/>
              <a:gd name="connsiteY14" fmla="*/ 613098 h 744973"/>
              <a:gd name="connsiteX15" fmla="*/ 236879 w 1059192"/>
              <a:gd name="connsiteY15" fmla="*/ 629022 h 744973"/>
              <a:gd name="connsiteX16" fmla="*/ 282165 w 1059192"/>
              <a:gd name="connsiteY16" fmla="*/ 612849 h 744973"/>
              <a:gd name="connsiteX17" fmla="*/ 313018 w 1059192"/>
              <a:gd name="connsiteY17" fmla="*/ 554873 h 744973"/>
              <a:gd name="connsiteX18" fmla="*/ 327450 w 1059192"/>
              <a:gd name="connsiteY18" fmla="*/ 372736 h 744973"/>
              <a:gd name="connsiteX19" fmla="*/ 314511 w 1059192"/>
              <a:gd name="connsiteY19" fmla="*/ 196321 h 744973"/>
              <a:gd name="connsiteX20" fmla="*/ 281916 w 1059192"/>
              <a:gd name="connsiteY20" fmla="*/ 132125 h 744973"/>
              <a:gd name="connsiteX21" fmla="*/ 236879 w 1059192"/>
              <a:gd name="connsiteY21" fmla="*/ 115951 h 744973"/>
              <a:gd name="connsiteX22" fmla="*/ 838735 w 1059192"/>
              <a:gd name="connsiteY22" fmla="*/ 0 h 744973"/>
              <a:gd name="connsiteX23" fmla="*/ 976334 w 1059192"/>
              <a:gd name="connsiteY23" fmla="*/ 46530 h 744973"/>
              <a:gd name="connsiteX24" fmla="*/ 1045755 w 1059192"/>
              <a:gd name="connsiteY24" fmla="*/ 181640 h 744973"/>
              <a:gd name="connsiteX25" fmla="*/ 910396 w 1059192"/>
              <a:gd name="connsiteY25" fmla="*/ 196569 h 744973"/>
              <a:gd name="connsiteX26" fmla="*/ 884518 w 1059192"/>
              <a:gd name="connsiteY26" fmla="*/ 134862 h 744973"/>
              <a:gd name="connsiteX27" fmla="*/ 830275 w 1059192"/>
              <a:gd name="connsiteY27" fmla="*/ 114956 h 744973"/>
              <a:gd name="connsiteX28" fmla="*/ 755380 w 1059192"/>
              <a:gd name="connsiteY28" fmla="*/ 154767 h 744973"/>
              <a:gd name="connsiteX29" fmla="*/ 716812 w 1059192"/>
              <a:gd name="connsiteY29" fmla="*/ 320483 h 744973"/>
              <a:gd name="connsiteX30" fmla="*/ 846697 w 1059192"/>
              <a:gd name="connsiteY30" fmla="*/ 258775 h 744973"/>
              <a:gd name="connsiteX31" fmla="*/ 996737 w 1059192"/>
              <a:gd name="connsiteY31" fmla="*/ 325459 h 744973"/>
              <a:gd name="connsiteX32" fmla="*/ 1059192 w 1059192"/>
              <a:gd name="connsiteY32" fmla="*/ 497644 h 744973"/>
              <a:gd name="connsiteX33" fmla="*/ 993502 w 1059192"/>
              <a:gd name="connsiteY33" fmla="*/ 677294 h 744973"/>
              <a:gd name="connsiteX34" fmla="*/ 824801 w 1059192"/>
              <a:gd name="connsiteY34" fmla="*/ 744973 h 744973"/>
              <a:gd name="connsiteX35" fmla="*/ 643161 w 1059192"/>
              <a:gd name="connsiteY35" fmla="*/ 659130 h 744973"/>
              <a:gd name="connsiteX36" fmla="*/ 571998 w 1059192"/>
              <a:gd name="connsiteY36" fmla="*/ 377712 h 744973"/>
              <a:gd name="connsiteX37" fmla="*/ 646147 w 1059192"/>
              <a:gd name="connsiteY37" fmla="*/ 88581 h 744973"/>
              <a:gd name="connsiteX38" fmla="*/ 838735 w 1059192"/>
              <a:gd name="connsiteY38" fmla="*/ 0 h 744973"/>
              <a:gd name="connsiteX39" fmla="*/ 236879 w 1059192"/>
              <a:gd name="connsiteY39" fmla="*/ 0 h 744973"/>
              <a:gd name="connsiteX40" fmla="*/ 402594 w 1059192"/>
              <a:gd name="connsiteY40" fmla="*/ 75642 h 744973"/>
              <a:gd name="connsiteX41" fmla="*/ 473758 w 1059192"/>
              <a:gd name="connsiteY41" fmla="*/ 372736 h 744973"/>
              <a:gd name="connsiteX42" fmla="*/ 402097 w 1059192"/>
              <a:gd name="connsiteY42" fmla="*/ 670327 h 744973"/>
              <a:gd name="connsiteX43" fmla="*/ 236879 w 1059192"/>
              <a:gd name="connsiteY43" fmla="*/ 744973 h 744973"/>
              <a:gd name="connsiteX44" fmla="*/ 65192 w 1059192"/>
              <a:gd name="connsiteY44" fmla="*/ 663111 h 744973"/>
              <a:gd name="connsiteX45" fmla="*/ 0 w 1059192"/>
              <a:gd name="connsiteY45" fmla="*/ 371243 h 744973"/>
              <a:gd name="connsiteX46" fmla="*/ 71661 w 1059192"/>
              <a:gd name="connsiteY46" fmla="*/ 74647 h 744973"/>
              <a:gd name="connsiteX47" fmla="*/ 236879 w 1059192"/>
              <a:gd name="connsiteY47" fmla="*/ 0 h 74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059192" h="744973">
                <a:moveTo>
                  <a:pt x="824801" y="361787"/>
                </a:moveTo>
                <a:cubicBezTo>
                  <a:pt x="797928" y="361787"/>
                  <a:pt x="775203" y="372321"/>
                  <a:pt x="756624" y="393388"/>
                </a:cubicBezTo>
                <a:cubicBezTo>
                  <a:pt x="738045" y="414455"/>
                  <a:pt x="728756" y="445557"/>
                  <a:pt x="728756" y="486696"/>
                </a:cubicBezTo>
                <a:cubicBezTo>
                  <a:pt x="728756" y="532147"/>
                  <a:pt x="739206" y="567231"/>
                  <a:pt x="760107" y="591948"/>
                </a:cubicBezTo>
                <a:cubicBezTo>
                  <a:pt x="781008" y="616664"/>
                  <a:pt x="804895" y="629022"/>
                  <a:pt x="831768" y="629022"/>
                </a:cubicBezTo>
                <a:cubicBezTo>
                  <a:pt x="857646" y="629022"/>
                  <a:pt x="879210" y="618903"/>
                  <a:pt x="896462" y="598666"/>
                </a:cubicBezTo>
                <a:cubicBezTo>
                  <a:pt x="913714" y="578428"/>
                  <a:pt x="922339" y="545252"/>
                  <a:pt x="922339" y="499137"/>
                </a:cubicBezTo>
                <a:cubicBezTo>
                  <a:pt x="922339" y="451695"/>
                  <a:pt x="913050" y="416943"/>
                  <a:pt x="894471" y="394881"/>
                </a:cubicBezTo>
                <a:cubicBezTo>
                  <a:pt x="875893" y="372818"/>
                  <a:pt x="852669" y="361787"/>
                  <a:pt x="824801" y="361787"/>
                </a:cubicBezTo>
                <a:close/>
                <a:moveTo>
                  <a:pt x="236879" y="115951"/>
                </a:moveTo>
                <a:cubicBezTo>
                  <a:pt x="219959" y="115951"/>
                  <a:pt x="204864" y="121342"/>
                  <a:pt x="191593" y="132125"/>
                </a:cubicBezTo>
                <a:cubicBezTo>
                  <a:pt x="178323" y="142907"/>
                  <a:pt x="168038" y="162232"/>
                  <a:pt x="160739" y="190100"/>
                </a:cubicBezTo>
                <a:cubicBezTo>
                  <a:pt x="151118" y="226262"/>
                  <a:pt x="146308" y="287141"/>
                  <a:pt x="146308" y="372736"/>
                </a:cubicBezTo>
                <a:cubicBezTo>
                  <a:pt x="146308" y="458330"/>
                  <a:pt x="150621" y="517135"/>
                  <a:pt x="159246" y="549150"/>
                </a:cubicBezTo>
                <a:cubicBezTo>
                  <a:pt x="167872" y="581165"/>
                  <a:pt x="178738" y="602481"/>
                  <a:pt x="191842" y="613098"/>
                </a:cubicBezTo>
                <a:cubicBezTo>
                  <a:pt x="204947" y="623714"/>
                  <a:pt x="219959" y="629022"/>
                  <a:pt x="236879" y="629022"/>
                </a:cubicBezTo>
                <a:cubicBezTo>
                  <a:pt x="253799" y="629022"/>
                  <a:pt x="268894" y="623631"/>
                  <a:pt x="282165" y="612849"/>
                </a:cubicBezTo>
                <a:cubicBezTo>
                  <a:pt x="295435" y="602066"/>
                  <a:pt x="305720" y="582741"/>
                  <a:pt x="313018" y="554873"/>
                </a:cubicBezTo>
                <a:cubicBezTo>
                  <a:pt x="322640" y="519043"/>
                  <a:pt x="327450" y="458330"/>
                  <a:pt x="327450" y="372736"/>
                </a:cubicBezTo>
                <a:cubicBezTo>
                  <a:pt x="327450" y="287141"/>
                  <a:pt x="323137" y="228336"/>
                  <a:pt x="314511" y="196321"/>
                </a:cubicBezTo>
                <a:cubicBezTo>
                  <a:pt x="305886" y="164306"/>
                  <a:pt x="295020" y="142907"/>
                  <a:pt x="281916" y="132125"/>
                </a:cubicBezTo>
                <a:cubicBezTo>
                  <a:pt x="268811" y="121342"/>
                  <a:pt x="253799" y="115951"/>
                  <a:pt x="236879" y="115951"/>
                </a:cubicBezTo>
                <a:close/>
                <a:moveTo>
                  <a:pt x="838735" y="0"/>
                </a:moveTo>
                <a:cubicBezTo>
                  <a:pt x="894140" y="0"/>
                  <a:pt x="940006" y="15510"/>
                  <a:pt x="976334" y="46530"/>
                </a:cubicBezTo>
                <a:cubicBezTo>
                  <a:pt x="1012662" y="77550"/>
                  <a:pt x="1035802" y="122586"/>
                  <a:pt x="1045755" y="181640"/>
                </a:cubicBezTo>
                <a:lnTo>
                  <a:pt x="910396" y="196569"/>
                </a:lnTo>
                <a:cubicBezTo>
                  <a:pt x="907078" y="168701"/>
                  <a:pt x="898452" y="148132"/>
                  <a:pt x="884518" y="134862"/>
                </a:cubicBezTo>
                <a:cubicBezTo>
                  <a:pt x="870584" y="121591"/>
                  <a:pt x="852503" y="114956"/>
                  <a:pt x="830275" y="114956"/>
                </a:cubicBezTo>
                <a:cubicBezTo>
                  <a:pt x="800748" y="114956"/>
                  <a:pt x="775783" y="128226"/>
                  <a:pt x="755380" y="154767"/>
                </a:cubicBezTo>
                <a:cubicBezTo>
                  <a:pt x="734976" y="181308"/>
                  <a:pt x="722121" y="236547"/>
                  <a:pt x="716812" y="320483"/>
                </a:cubicBezTo>
                <a:cubicBezTo>
                  <a:pt x="751647" y="279344"/>
                  <a:pt x="794942" y="258775"/>
                  <a:pt x="846697" y="258775"/>
                </a:cubicBezTo>
                <a:cubicBezTo>
                  <a:pt x="905088" y="258775"/>
                  <a:pt x="955101" y="281003"/>
                  <a:pt x="996737" y="325459"/>
                </a:cubicBezTo>
                <a:cubicBezTo>
                  <a:pt x="1038373" y="369916"/>
                  <a:pt x="1059192" y="427310"/>
                  <a:pt x="1059192" y="497644"/>
                </a:cubicBezTo>
                <a:cubicBezTo>
                  <a:pt x="1059192" y="572291"/>
                  <a:pt x="1037295" y="632174"/>
                  <a:pt x="993502" y="677294"/>
                </a:cubicBezTo>
                <a:cubicBezTo>
                  <a:pt x="949710" y="722413"/>
                  <a:pt x="893476" y="744973"/>
                  <a:pt x="824801" y="744973"/>
                </a:cubicBezTo>
                <a:cubicBezTo>
                  <a:pt x="751150" y="744973"/>
                  <a:pt x="690603" y="716359"/>
                  <a:pt x="643161" y="659130"/>
                </a:cubicBezTo>
                <a:cubicBezTo>
                  <a:pt x="595719" y="601901"/>
                  <a:pt x="571998" y="508095"/>
                  <a:pt x="571998" y="377712"/>
                </a:cubicBezTo>
                <a:cubicBezTo>
                  <a:pt x="571998" y="244012"/>
                  <a:pt x="596714" y="147634"/>
                  <a:pt x="646147" y="88581"/>
                </a:cubicBezTo>
                <a:cubicBezTo>
                  <a:pt x="695580" y="29527"/>
                  <a:pt x="759776" y="0"/>
                  <a:pt x="838735" y="0"/>
                </a:cubicBezTo>
                <a:close/>
                <a:moveTo>
                  <a:pt x="236879" y="0"/>
                </a:moveTo>
                <a:cubicBezTo>
                  <a:pt x="307544" y="0"/>
                  <a:pt x="362783" y="25214"/>
                  <a:pt x="402594" y="75642"/>
                </a:cubicBezTo>
                <a:cubicBezTo>
                  <a:pt x="450036" y="135359"/>
                  <a:pt x="473758" y="234390"/>
                  <a:pt x="473758" y="372736"/>
                </a:cubicBezTo>
                <a:cubicBezTo>
                  <a:pt x="473758" y="510749"/>
                  <a:pt x="449871" y="609946"/>
                  <a:pt x="402097" y="670327"/>
                </a:cubicBezTo>
                <a:cubicBezTo>
                  <a:pt x="362617" y="720091"/>
                  <a:pt x="307544" y="744973"/>
                  <a:pt x="236879" y="744973"/>
                </a:cubicBezTo>
                <a:cubicBezTo>
                  <a:pt x="165882" y="744973"/>
                  <a:pt x="108653" y="717686"/>
                  <a:pt x="65192" y="663111"/>
                </a:cubicBezTo>
                <a:cubicBezTo>
                  <a:pt x="21731" y="608536"/>
                  <a:pt x="0" y="511246"/>
                  <a:pt x="0" y="371243"/>
                </a:cubicBezTo>
                <a:cubicBezTo>
                  <a:pt x="0" y="233893"/>
                  <a:pt x="23887" y="135027"/>
                  <a:pt x="71661" y="74647"/>
                </a:cubicBezTo>
                <a:cubicBezTo>
                  <a:pt x="111141" y="24882"/>
                  <a:pt x="166214" y="0"/>
                  <a:pt x="2368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748D080-8535-DC05-48C7-E304D254FC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3999" y="1888085"/>
            <a:ext cx="1072129" cy="744973"/>
          </a:xfrm>
          <a:custGeom>
            <a:avLst/>
            <a:gdLst>
              <a:gd name="connsiteX0" fmla="*/ 846199 w 1072129"/>
              <a:gd name="connsiteY0" fmla="*/ 213489 h 744973"/>
              <a:gd name="connsiteX1" fmla="*/ 678493 w 1072129"/>
              <a:gd name="connsiteY1" fmla="*/ 462809 h 744973"/>
              <a:gd name="connsiteX2" fmla="*/ 846199 w 1072129"/>
              <a:gd name="connsiteY2" fmla="*/ 462809 h 744973"/>
              <a:gd name="connsiteX3" fmla="*/ 236878 w 1072129"/>
              <a:gd name="connsiteY3" fmla="*/ 115951 h 744973"/>
              <a:gd name="connsiteX4" fmla="*/ 191592 w 1072129"/>
              <a:gd name="connsiteY4" fmla="*/ 132125 h 744973"/>
              <a:gd name="connsiteX5" fmla="*/ 160739 w 1072129"/>
              <a:gd name="connsiteY5" fmla="*/ 190100 h 744973"/>
              <a:gd name="connsiteX6" fmla="*/ 146307 w 1072129"/>
              <a:gd name="connsiteY6" fmla="*/ 372736 h 744973"/>
              <a:gd name="connsiteX7" fmla="*/ 159246 w 1072129"/>
              <a:gd name="connsiteY7" fmla="*/ 549150 h 744973"/>
              <a:gd name="connsiteX8" fmla="*/ 191841 w 1072129"/>
              <a:gd name="connsiteY8" fmla="*/ 613098 h 744973"/>
              <a:gd name="connsiteX9" fmla="*/ 236878 w 1072129"/>
              <a:gd name="connsiteY9" fmla="*/ 629022 h 744973"/>
              <a:gd name="connsiteX10" fmla="*/ 282164 w 1072129"/>
              <a:gd name="connsiteY10" fmla="*/ 612849 h 744973"/>
              <a:gd name="connsiteX11" fmla="*/ 313018 w 1072129"/>
              <a:gd name="connsiteY11" fmla="*/ 554873 h 744973"/>
              <a:gd name="connsiteX12" fmla="*/ 327449 w 1072129"/>
              <a:gd name="connsiteY12" fmla="*/ 372736 h 744973"/>
              <a:gd name="connsiteX13" fmla="*/ 314511 w 1072129"/>
              <a:gd name="connsiteY13" fmla="*/ 196321 h 744973"/>
              <a:gd name="connsiteX14" fmla="*/ 281915 w 1072129"/>
              <a:gd name="connsiteY14" fmla="*/ 132125 h 744973"/>
              <a:gd name="connsiteX15" fmla="*/ 236878 w 1072129"/>
              <a:gd name="connsiteY15" fmla="*/ 115951 h 744973"/>
              <a:gd name="connsiteX16" fmla="*/ 864114 w 1072129"/>
              <a:gd name="connsiteY16" fmla="*/ 0 h 744973"/>
              <a:gd name="connsiteX17" fmla="*/ 981558 w 1072129"/>
              <a:gd name="connsiteY17" fmla="*/ 0 h 744973"/>
              <a:gd name="connsiteX18" fmla="*/ 981558 w 1072129"/>
              <a:gd name="connsiteY18" fmla="*/ 462809 h 744973"/>
              <a:gd name="connsiteX19" fmla="*/ 1072129 w 1072129"/>
              <a:gd name="connsiteY19" fmla="*/ 462809 h 744973"/>
              <a:gd name="connsiteX20" fmla="*/ 1072129 w 1072129"/>
              <a:gd name="connsiteY20" fmla="*/ 585727 h 744973"/>
              <a:gd name="connsiteX21" fmla="*/ 981558 w 1072129"/>
              <a:gd name="connsiteY21" fmla="*/ 585727 h 744973"/>
              <a:gd name="connsiteX22" fmla="*/ 981558 w 1072129"/>
              <a:gd name="connsiteY22" fmla="*/ 732532 h 744973"/>
              <a:gd name="connsiteX23" fmla="*/ 846199 w 1072129"/>
              <a:gd name="connsiteY23" fmla="*/ 732532 h 744973"/>
              <a:gd name="connsiteX24" fmla="*/ 846199 w 1072129"/>
              <a:gd name="connsiteY24" fmla="*/ 585727 h 744973"/>
              <a:gd name="connsiteX25" fmla="*/ 547613 w 1072129"/>
              <a:gd name="connsiteY25" fmla="*/ 585727 h 744973"/>
              <a:gd name="connsiteX26" fmla="*/ 547613 w 1072129"/>
              <a:gd name="connsiteY26" fmla="*/ 463307 h 744973"/>
              <a:gd name="connsiteX27" fmla="*/ 236878 w 1072129"/>
              <a:gd name="connsiteY27" fmla="*/ 0 h 744973"/>
              <a:gd name="connsiteX28" fmla="*/ 402594 w 1072129"/>
              <a:gd name="connsiteY28" fmla="*/ 75642 h 744973"/>
              <a:gd name="connsiteX29" fmla="*/ 473757 w 1072129"/>
              <a:gd name="connsiteY29" fmla="*/ 372736 h 744973"/>
              <a:gd name="connsiteX30" fmla="*/ 402096 w 1072129"/>
              <a:gd name="connsiteY30" fmla="*/ 670327 h 744973"/>
              <a:gd name="connsiteX31" fmla="*/ 236878 w 1072129"/>
              <a:gd name="connsiteY31" fmla="*/ 744973 h 744973"/>
              <a:gd name="connsiteX32" fmla="*/ 65191 w 1072129"/>
              <a:gd name="connsiteY32" fmla="*/ 663111 h 744973"/>
              <a:gd name="connsiteX33" fmla="*/ 0 w 1072129"/>
              <a:gd name="connsiteY33" fmla="*/ 371243 h 744973"/>
              <a:gd name="connsiteX34" fmla="*/ 71660 w 1072129"/>
              <a:gd name="connsiteY34" fmla="*/ 74647 h 744973"/>
              <a:gd name="connsiteX35" fmla="*/ 236878 w 1072129"/>
              <a:gd name="connsiteY35" fmla="*/ 0 h 74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72129" h="744973">
                <a:moveTo>
                  <a:pt x="846199" y="213489"/>
                </a:moveTo>
                <a:lnTo>
                  <a:pt x="678493" y="462809"/>
                </a:lnTo>
                <a:lnTo>
                  <a:pt x="846199" y="462809"/>
                </a:lnTo>
                <a:close/>
                <a:moveTo>
                  <a:pt x="236878" y="115951"/>
                </a:moveTo>
                <a:cubicBezTo>
                  <a:pt x="219958" y="115951"/>
                  <a:pt x="204863" y="121342"/>
                  <a:pt x="191592" y="132125"/>
                </a:cubicBezTo>
                <a:cubicBezTo>
                  <a:pt x="178322" y="142907"/>
                  <a:pt x="168037" y="162232"/>
                  <a:pt x="160739" y="190100"/>
                </a:cubicBezTo>
                <a:cubicBezTo>
                  <a:pt x="151117" y="226262"/>
                  <a:pt x="146307" y="287141"/>
                  <a:pt x="146307" y="372736"/>
                </a:cubicBezTo>
                <a:cubicBezTo>
                  <a:pt x="146307" y="458330"/>
                  <a:pt x="150620" y="517135"/>
                  <a:pt x="159246" y="549150"/>
                </a:cubicBezTo>
                <a:cubicBezTo>
                  <a:pt x="167871" y="581165"/>
                  <a:pt x="178737" y="602481"/>
                  <a:pt x="191841" y="613098"/>
                </a:cubicBezTo>
                <a:cubicBezTo>
                  <a:pt x="204946" y="623714"/>
                  <a:pt x="219958" y="629022"/>
                  <a:pt x="236878" y="629022"/>
                </a:cubicBezTo>
                <a:cubicBezTo>
                  <a:pt x="253798" y="629022"/>
                  <a:pt x="268893" y="623631"/>
                  <a:pt x="282164" y="612849"/>
                </a:cubicBezTo>
                <a:cubicBezTo>
                  <a:pt x="295434" y="602066"/>
                  <a:pt x="305719" y="582741"/>
                  <a:pt x="313018" y="554873"/>
                </a:cubicBezTo>
                <a:cubicBezTo>
                  <a:pt x="322639" y="519043"/>
                  <a:pt x="327449" y="458330"/>
                  <a:pt x="327449" y="372736"/>
                </a:cubicBezTo>
                <a:cubicBezTo>
                  <a:pt x="327449" y="287141"/>
                  <a:pt x="323136" y="228336"/>
                  <a:pt x="314511" y="196321"/>
                </a:cubicBezTo>
                <a:cubicBezTo>
                  <a:pt x="305885" y="164306"/>
                  <a:pt x="295020" y="142907"/>
                  <a:pt x="281915" y="132125"/>
                </a:cubicBezTo>
                <a:cubicBezTo>
                  <a:pt x="268810" y="121342"/>
                  <a:pt x="253798" y="115951"/>
                  <a:pt x="236878" y="115951"/>
                </a:cubicBezTo>
                <a:close/>
                <a:moveTo>
                  <a:pt x="864114" y="0"/>
                </a:moveTo>
                <a:lnTo>
                  <a:pt x="981558" y="0"/>
                </a:lnTo>
                <a:lnTo>
                  <a:pt x="981558" y="462809"/>
                </a:lnTo>
                <a:lnTo>
                  <a:pt x="1072129" y="462809"/>
                </a:lnTo>
                <a:lnTo>
                  <a:pt x="1072129" y="585727"/>
                </a:lnTo>
                <a:lnTo>
                  <a:pt x="981558" y="585727"/>
                </a:lnTo>
                <a:lnTo>
                  <a:pt x="981558" y="732532"/>
                </a:lnTo>
                <a:lnTo>
                  <a:pt x="846199" y="732532"/>
                </a:lnTo>
                <a:lnTo>
                  <a:pt x="846199" y="585727"/>
                </a:lnTo>
                <a:lnTo>
                  <a:pt x="547613" y="585727"/>
                </a:lnTo>
                <a:lnTo>
                  <a:pt x="547613" y="463307"/>
                </a:lnTo>
                <a:close/>
                <a:moveTo>
                  <a:pt x="236878" y="0"/>
                </a:moveTo>
                <a:cubicBezTo>
                  <a:pt x="307544" y="0"/>
                  <a:pt x="362782" y="25214"/>
                  <a:pt x="402594" y="75642"/>
                </a:cubicBezTo>
                <a:cubicBezTo>
                  <a:pt x="450036" y="135359"/>
                  <a:pt x="473757" y="234390"/>
                  <a:pt x="473757" y="372736"/>
                </a:cubicBezTo>
                <a:cubicBezTo>
                  <a:pt x="473757" y="510749"/>
                  <a:pt x="449870" y="609946"/>
                  <a:pt x="402096" y="670327"/>
                </a:cubicBezTo>
                <a:cubicBezTo>
                  <a:pt x="362616" y="720091"/>
                  <a:pt x="307544" y="744973"/>
                  <a:pt x="236878" y="744973"/>
                </a:cubicBezTo>
                <a:cubicBezTo>
                  <a:pt x="165881" y="744973"/>
                  <a:pt x="108652" y="717686"/>
                  <a:pt x="65191" y="663111"/>
                </a:cubicBezTo>
                <a:cubicBezTo>
                  <a:pt x="21730" y="608536"/>
                  <a:pt x="0" y="511246"/>
                  <a:pt x="0" y="371243"/>
                </a:cubicBezTo>
                <a:cubicBezTo>
                  <a:pt x="0" y="233893"/>
                  <a:pt x="23886" y="135027"/>
                  <a:pt x="71660" y="74647"/>
                </a:cubicBezTo>
                <a:cubicBezTo>
                  <a:pt x="111140" y="24882"/>
                  <a:pt x="166213" y="0"/>
                  <a:pt x="236878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88ED98-95EA-FDDD-D6DB-6552BA7D87B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346300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178B68-4973-59C0-D306-617FE8FC88C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385772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451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A62D1B7-1580-A1C2-197B-0F085CE1F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5386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/>
          <a:p>
            <a:r>
              <a:rPr lang="en-GB" dirty="0"/>
              <a:t>Your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8395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74EC4-F077-7ACF-63E6-7A6072899E75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Move your text box to this guide if your title goes over two lines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513B074-6D4D-5E65-E763-4CBE80D66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458788"/>
            <a:ext cx="5211794" cy="5761037"/>
          </a:xfrm>
          <a:prstGeom prst="rect">
            <a:avLst/>
          </a:prstGeom>
        </p:spPr>
        <p:txBody>
          <a:bodyPr b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18B36-7136-2B46-5099-B25A0C21EF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2708904"/>
            <a:ext cx="5219518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144ED2-A07C-2BEB-4CC6-8EE32AF09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/>
          <a:p>
            <a:r>
              <a:rPr lang="en-GB" dirty="0"/>
              <a:t>Your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68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header_rever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FCFD66-2782-25FD-4B6B-8E3FBA800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58900"/>
            <a:ext cx="6096000" cy="54991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358900"/>
            <a:ext cx="6096000" cy="5499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1B6B00A-DA58-B7AA-2824-078C084AE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1812413"/>
            <a:ext cx="5211794" cy="4407411"/>
          </a:xfrm>
          <a:prstGeom prst="rect">
            <a:avLst/>
          </a:prstGeom>
        </p:spPr>
        <p:txBody>
          <a:bodyPr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1817688"/>
            <a:ext cx="5219518" cy="4402138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91BDDD1-ABB8-5513-0EBE-12EB29040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5386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895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id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wo students looking at a computer together.">
            <a:extLst>
              <a:ext uri="{FF2B5EF4-FFF2-40B4-BE49-F238E27FC236}">
                <a16:creationId xmlns:a16="http://schemas.microsoft.com/office/drawing/2014/main" id="{E088E9FE-9D2F-707D-553D-DD7D8D0BF5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5071" y="3429001"/>
            <a:ext cx="6116930" cy="3429000"/>
          </a:xfrm>
          <a:prstGeom prst="rect">
            <a:avLst/>
          </a:prstGeom>
        </p:spPr>
      </p:pic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5B60017-6E9F-37A8-BC85-B1B623D25C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09950" y="3429000"/>
            <a:ext cx="608205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47ADA44-5ECF-D81F-2E99-B0A321C86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0767FC-B0EE-2180-5D56-1FD4F2E49ED5}"/>
              </a:ext>
            </a:extLst>
          </p:cNvPr>
          <p:cNvSpPr/>
          <p:nvPr userDrawn="1"/>
        </p:nvSpPr>
        <p:spPr>
          <a:xfrm>
            <a:off x="9156408" y="0"/>
            <a:ext cx="3035592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D5F2ED6-EDF6-AE45-DB32-B0BFFD4C0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70358" y="0"/>
            <a:ext cx="3021642" cy="3429000"/>
          </a:xfrm>
          <a:prstGeom prst="rect">
            <a:avLst/>
          </a:prstGeom>
        </p:spPr>
        <p:txBody>
          <a:bodyPr lIns="360000" tIns="432000" rIns="360000" bIns="360000"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Text box 3</a:t>
            </a:r>
          </a:p>
          <a:p>
            <a:pPr lvl="1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</a:extLst>
          </p:cNvPr>
          <p:cNvSpPr/>
          <p:nvPr userDrawn="1"/>
        </p:nvSpPr>
        <p:spPr>
          <a:xfrm>
            <a:off x="6096000" y="0"/>
            <a:ext cx="3060408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ctr"/>
            <a:endParaRPr lang="en-US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CF8E0CD1-94EB-05D7-D056-7768B00D42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950" y="0"/>
            <a:ext cx="3046458" cy="3429000"/>
          </a:xfrm>
          <a:prstGeom prst="rect">
            <a:avLst/>
          </a:prstGeom>
        </p:spPr>
        <p:txBody>
          <a:bodyPr lIns="360000" tIns="432000" rIns="360000" bIns="360000"/>
          <a:lstStyle>
            <a:lvl1pPr marL="0" indent="0">
              <a:buNone/>
              <a:defRPr sz="2800" b="1"/>
            </a:lvl1pPr>
            <a:lvl2pPr marL="0" indent="0">
              <a:buNone/>
              <a:defRPr sz="2400"/>
            </a:lvl2pPr>
          </a:lstStyle>
          <a:p>
            <a:pPr lvl="0"/>
            <a:r>
              <a:rPr lang="en-GB" dirty="0"/>
              <a:t>Text box 2</a:t>
            </a:r>
          </a:p>
          <a:p>
            <a:pPr lvl="1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8AE549-3D8C-F8C5-5564-74DC0B0E758A}"/>
              </a:ext>
            </a:extLst>
          </p:cNvPr>
          <p:cNvSpPr/>
          <p:nvPr userDrawn="1"/>
        </p:nvSpPr>
        <p:spPr>
          <a:xfrm>
            <a:off x="3035592" y="3429000"/>
            <a:ext cx="3060408" cy="3429000"/>
          </a:xfrm>
          <a:prstGeom prst="rect">
            <a:avLst/>
          </a:prstGeom>
          <a:solidFill>
            <a:srgbClr val="66C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ED4FDFF-01CC-7D91-5FE8-76C56AA43E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35300" y="3429000"/>
            <a:ext cx="3060700" cy="3429000"/>
          </a:xfrm>
          <a:prstGeom prst="rect">
            <a:avLst/>
          </a:prstGeom>
        </p:spPr>
        <p:txBody>
          <a:bodyPr lIns="360000" tIns="360000" rIns="360000" bIns="900000"/>
          <a:lstStyle>
            <a:lvl1pPr marL="0" indent="0">
              <a:buNone/>
              <a:defRPr sz="2800" b="1"/>
            </a:lvl1pPr>
            <a:lvl2pPr marL="0" indent="0">
              <a:buNone/>
              <a:defRPr sz="2400"/>
            </a:lvl2pPr>
          </a:lstStyle>
          <a:p>
            <a:pPr lvl="0"/>
            <a:r>
              <a:rPr lang="en-GB" dirty="0"/>
              <a:t>Text box 1</a:t>
            </a:r>
          </a:p>
          <a:p>
            <a:pPr lvl="1"/>
            <a:r>
              <a:rPr lang="en-GB" dirty="0"/>
              <a:t>Text goes here</a:t>
            </a:r>
            <a:endParaRPr lang="en-US" dirty="0"/>
          </a:p>
        </p:txBody>
      </p:sp>
      <p:pic>
        <p:nvPicPr>
          <p:cNvPr id="27" name="Picture 26" descr="Image of the Trent Building through the trees">
            <a:extLst>
              <a:ext uri="{FF2B5EF4-FFF2-40B4-BE49-F238E27FC236}">
                <a16:creationId xmlns:a16="http://schemas.microsoft.com/office/drawing/2014/main" id="{9E54FF2A-2B74-5BA4-CF40-EC745ED38F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29000"/>
            <a:ext cx="3035299" cy="342900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DCCA7DA-43AB-3A07-EF33-FACF17E6C0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29000"/>
            <a:ext cx="30353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E44EC-D851-12E4-A4FC-326A1D3AEF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/>
          <a:p>
            <a:r>
              <a:rPr lang="en-GB" dirty="0"/>
              <a:t>Your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43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id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students sitting at a table discussing their notes">
            <a:extLst>
              <a:ext uri="{FF2B5EF4-FFF2-40B4-BE49-F238E27FC236}">
                <a16:creationId xmlns:a16="http://schemas.microsoft.com/office/drawing/2014/main" id="{277CEDCB-2DF9-43E7-3E2C-8D6555253C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950" y="3429000"/>
            <a:ext cx="6082050" cy="3429000"/>
          </a:xfrm>
          <a:prstGeom prst="rect">
            <a:avLst/>
          </a:prstGeom>
        </p:spPr>
      </p:pic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12BCA2A-7A54-C6A7-06AA-26279F9F31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09950" y="3429000"/>
            <a:ext cx="608205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DEC5A4-D2F7-DF4A-E9B6-9EEEB81A0D46}"/>
              </a:ext>
            </a:extLst>
          </p:cNvPr>
          <p:cNvSpPr txBox="1">
            <a:spLocks/>
          </p:cNvSpPr>
          <p:nvPr userDrawn="1"/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0EACED-CA5D-B048-836B-BF30EF0E914A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B0674E-8EA7-AED4-D11A-4B5776ED278A}"/>
              </a:ext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102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ctr"/>
            <a:endParaRPr lang="en-US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CDB2B333-8E79-CCA2-11F6-ACE5708FCD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950" y="0"/>
            <a:ext cx="5656600" cy="3429000"/>
          </a:xfrm>
          <a:prstGeom prst="rect">
            <a:avLst/>
          </a:prstGeom>
        </p:spPr>
        <p:txBody>
          <a:bodyPr lIns="360000" tIns="432000" rIns="360000" bIns="360000"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Text box 2</a:t>
            </a:r>
          </a:p>
          <a:p>
            <a:pPr lvl="1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8AE549-3D8C-F8C5-5564-74DC0B0E758A}"/>
              </a:ext>
            </a:extLst>
          </p:cNvPr>
          <p:cNvSpPr/>
          <p:nvPr userDrawn="1"/>
        </p:nvSpPr>
        <p:spPr>
          <a:xfrm>
            <a:off x="0" y="3429000"/>
            <a:ext cx="6095998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13120BCC-8BEC-DF67-24F5-634A4A8C8B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473" y="3429000"/>
            <a:ext cx="5662527" cy="3429000"/>
          </a:xfrm>
          <a:prstGeom prst="rect">
            <a:avLst/>
          </a:prstGeom>
        </p:spPr>
        <p:txBody>
          <a:bodyPr lIns="0" tIns="360000" rIns="360000" bIns="900000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buNone/>
              <a:defRPr sz="24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dirty="0"/>
              <a:t>Text box 1</a:t>
            </a:r>
          </a:p>
          <a:p>
            <a:pPr lvl="1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BFA4EF-A742-5BA9-C34E-7BBDD53BD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/>
          <a:p>
            <a:r>
              <a:rPr lang="en-GB" dirty="0"/>
              <a:t>Your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318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students walking outside at the Jubilee campus">
            <a:extLst>
              <a:ext uri="{FF2B5EF4-FFF2-40B4-BE49-F238E27FC236}">
                <a16:creationId xmlns:a16="http://schemas.microsoft.com/office/drawing/2014/main" id="{F3A6E300-C087-BDE0-B7B6-C71E0D2AF2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266575-181D-0C2D-D064-10CE7F267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88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87051EF0-A3DE-6CC6-7FB7-69634DED9E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Inset a partner logo here or remove this box if not needed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54BEC63-1276-D73F-6E8D-64F2FF3847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D2952EF-E6DB-4C48-B20B-247CE28572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28B6B83-73D3-39B9-342E-9B160749B2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pic>
        <p:nvPicPr>
          <p:cNvPr id="9" name="Picture 8" descr="University of Nottingham logo">
            <a:extLst>
              <a:ext uri="{FF2B5EF4-FFF2-40B4-BE49-F238E27FC236}">
                <a16:creationId xmlns:a16="http://schemas.microsoft.com/office/drawing/2014/main" id="{7DCA2C24-5EEB-AB5B-F13B-1437BFDCD4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30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icture of a goose at the Jubilee campus surrounded by grass and yellow flowers.&#10;">
            <a:extLst>
              <a:ext uri="{FF2B5EF4-FFF2-40B4-BE49-F238E27FC236}">
                <a16:creationId xmlns:a16="http://schemas.microsoft.com/office/drawing/2014/main" id="{D44FE04A-D494-B805-4FFC-3E58CDD22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3840" y="0"/>
            <a:ext cx="6088160" cy="6858000"/>
          </a:xfrm>
          <a:prstGeom prst="rect">
            <a:avLst/>
          </a:prstGeom>
        </p:spPr>
      </p:pic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C3D460CB-C830-EC38-98D8-0FCA20D78F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CD0FB5E-1C0D-25FF-B88F-DE34AC42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3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C39AFA-7D75-A7A1-4DAF-0ABAD9DF1B34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Move your text box to this guide if your title goes over two lines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E3DEE5-A7EF-7B8E-B77B-FA9951B99A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2708904"/>
            <a:ext cx="5219518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7E610-1FA4-7CBB-1A5C-327EEBFC4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/>
          <a:p>
            <a:r>
              <a:rPr lang="en-GB" dirty="0"/>
              <a:t>Your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54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hird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1D539C-2810-8838-FCB1-661F2CC4B5E5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Move your text box to this guide if your title goes over two lines</a:t>
            </a:r>
          </a:p>
        </p:txBody>
      </p:sp>
      <p:pic>
        <p:nvPicPr>
          <p:cNvPr id="4" name="Picture 3" descr="Student sitting at a table looking up in thought">
            <a:extLst>
              <a:ext uri="{FF2B5EF4-FFF2-40B4-BE49-F238E27FC236}">
                <a16:creationId xmlns:a16="http://schemas.microsoft.com/office/drawing/2014/main" id="{1CA42153-23F5-5B5B-930F-FC9F400FB5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9197" y="0"/>
            <a:ext cx="4112804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FF842C-0A1C-5BFB-750B-CF8A5DCA72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75613" y="0"/>
            <a:ext cx="4116387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75EE26C-6F7A-8BE8-0244-7469236EB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75DF16-3906-148C-E1CC-C228D62951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2" y="2708904"/>
            <a:ext cx="7192877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230BE-0CFA-E6A8-3D27-DD65772DD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71928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/>
          <a:p>
            <a:r>
              <a:rPr lang="en-GB" dirty="0"/>
              <a:t>Your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7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4">
          <p15:clr>
            <a:srgbClr val="FBAE40"/>
          </p15:clr>
        </p15:guide>
        <p15:guide id="2" pos="5087">
          <p15:clr>
            <a:srgbClr val="FBAE40"/>
          </p15:clr>
        </p15:guide>
        <p15:guide id="3" pos="5371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_figures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3D343D-58FF-90A8-CF12-B58A1EB3555B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Move your text box to this guide if your title goes over two lines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7B29CE-90AB-9EAE-FE9F-A4E16C05F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6408" y="3429000"/>
            <a:ext cx="3035592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7FB61D5-B7FA-990B-A16B-05A03FC0098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606468" y="5252587"/>
            <a:ext cx="224950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CD0FB5E-1C0D-25FF-B88F-DE34AC42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3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5B44D9F-3A2F-44F2-0CDF-18ED34B0DDE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606468" y="3876637"/>
            <a:ext cx="2249509" cy="108256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7200" b="1" i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GB" dirty="0"/>
              <a:t>£2m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09CE73-4B0C-AB83-FA25-0A89E08DE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429000"/>
            <a:ext cx="3060408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ctr"/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696236F-C55D-63EF-E40F-86CAA3745B5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46851" y="5252587"/>
            <a:ext cx="224950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3F88302-7C4F-4C28-041C-8FC161F7E0C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46851" y="3876637"/>
            <a:ext cx="2249509" cy="108256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7200" b="1" i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GB" dirty="0"/>
              <a:t>75%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172501-84CA-2832-09E3-09993272A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F27F4D-00D6-8DC3-B716-37C42ED523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46851" y="2005609"/>
            <a:ext cx="521969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4264C15-FC9D-A249-9CBE-5788F74796D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546851" y="458787"/>
            <a:ext cx="5219700" cy="125344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9600" b="1" i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GB" dirty="0"/>
              <a:t>1 in 5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E3DEE5-A7EF-7B8E-B77B-FA9951B99A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2708904"/>
            <a:ext cx="5219518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A4E089-8BEE-9B30-F0FF-FE3EA050F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/>
          <a:p>
            <a:r>
              <a:rPr lang="en-GB" dirty="0"/>
              <a:t>Your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387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_figures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AFB14D-FD03-B8EA-7C18-4C05CC9350BB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Move your text box to this guide if your title goes over two lines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172501-84CA-2832-09E3-09993272A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4062" y="3429000"/>
            <a:ext cx="6096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F27F4D-00D6-8DC3-B716-37C42ED523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44913" y="5434609"/>
            <a:ext cx="521969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4264C15-FC9D-A249-9CBE-5788F74796D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544913" y="3887787"/>
            <a:ext cx="5219700" cy="125344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9600" b="1" i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GB" dirty="0"/>
              <a:t>1 in 5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CD0FB5E-1C0D-25FF-B88F-DE34AC42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3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7B29CE-90AB-9EAE-FE9F-A4E16C05F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6408" y="-2273"/>
            <a:ext cx="3035592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7FB61D5-B7FA-990B-A16B-05A03FC0098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606468" y="1821314"/>
            <a:ext cx="224950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5B44D9F-3A2F-44F2-0CDF-18ED34B0DDE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606468" y="445364"/>
            <a:ext cx="2249509" cy="108256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7200" b="1" i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GB" dirty="0"/>
              <a:t>£2m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09CE73-4B0C-AB83-FA25-0A89E08DE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-2273"/>
            <a:ext cx="3060408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ctr"/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696236F-C55D-63EF-E40F-86CAA3745B5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46851" y="1821314"/>
            <a:ext cx="224950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3F88302-7C4F-4C28-041C-8FC161F7E0C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46851" y="445364"/>
            <a:ext cx="2249509" cy="108256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7200" b="1" i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GB" dirty="0"/>
              <a:t>75%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E3DEE5-A7EF-7B8E-B77B-FA9951B99A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2708904"/>
            <a:ext cx="5219518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6A4589-2070-6A43-66F9-67B8DA6A11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/>
          <a:p>
            <a:r>
              <a:rPr lang="en-GB" dirty="0"/>
              <a:t>Your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503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image of a person heating glass tubes in a workshop wearing safety gear">
            <a:extLst>
              <a:ext uri="{FF2B5EF4-FFF2-40B4-BE49-F238E27FC236}">
                <a16:creationId xmlns:a16="http://schemas.microsoft.com/office/drawing/2014/main" id="{B066E837-9D3C-251E-819F-79926122A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FB8D2C-97CD-1805-B625-00C5EC1505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3773DA-86C6-B330-CF4F-A36E9B51F5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00113" cy="900112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50136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D29242E-E9EF-E406-E157-D46F6BBDF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0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/>
          <a:p>
            <a:r>
              <a:rPr lang="en-GB" dirty="0"/>
              <a:t>Your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51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C51863-6EFE-20EA-B8AF-703D27616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F74E32-2383-DB11-F16E-2B4CE60172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450" y="1628776"/>
            <a:ext cx="11341100" cy="3960512"/>
          </a:xfrm>
        </p:spPr>
        <p:txBody>
          <a:bodyPr anchor="ctr"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0" indent="0">
              <a:spcBef>
                <a:spcPts val="1200"/>
              </a:spcBef>
              <a:buNone/>
              <a:defRPr b="0" i="0">
                <a:solidFill>
                  <a:schemeClr val="bg1"/>
                </a:solidFill>
                <a:latin typeface="+mj-lt"/>
              </a:defRPr>
            </a:lvl2pPr>
            <a:lvl3pPr>
              <a:defRPr b="1" i="0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>
              <a:defRPr b="1" i="0"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>
              <a:defRPr b="1" i="0"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“Your inspiring quote goes here.”</a:t>
            </a:r>
          </a:p>
          <a:p>
            <a:pPr lvl="1"/>
            <a:r>
              <a:rPr lang="en-US" dirty="0"/>
              <a:t>– Name of person, year</a:t>
            </a:r>
          </a:p>
        </p:txBody>
      </p:sp>
    </p:spTree>
    <p:extLst>
      <p:ext uri="{BB962C8B-B14F-4D97-AF65-F5344CB8AC3E}">
        <p14:creationId xmlns:p14="http://schemas.microsoft.com/office/powerpoint/2010/main" val="38851696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2775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FAE1E0-DF47-D7BC-2E0F-0A302DD88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935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ank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FAE1E0-DF47-D7BC-2E0F-0A302DD88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50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ac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ecturer writing on a white board">
            <a:extLst>
              <a:ext uri="{FF2B5EF4-FFF2-40B4-BE49-F238E27FC236}">
                <a16:creationId xmlns:a16="http://schemas.microsoft.com/office/drawing/2014/main" id="{9D7E975D-7EAA-8A13-F793-C7ECAFA89B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3A581F9-D81B-A0D3-54C1-4A8DFB1730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4FF0AC7-FEE7-726F-206C-31391A2086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Inset a partner logo here or remove this box if not needed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F8056D7-DE00-AEA8-6D9E-F000D561AD1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B6A4C14-B5C9-AA71-CA7D-1FE42F599B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grpSp>
        <p:nvGrpSpPr>
          <p:cNvPr id="7" name="Group 6" descr="University of Nottingham logo">
            <a:extLst>
              <a:ext uri="{FF2B5EF4-FFF2-40B4-BE49-F238E27FC236}">
                <a16:creationId xmlns:a16="http://schemas.microsoft.com/office/drawing/2014/main" id="{3078B252-73A9-8E34-6C5E-BAD062758BCE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DAE6A334-8BAA-FF81-501D-901663A8A2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4" name="Picture 3" descr="University of Nottingham logo">
              <a:extLst>
                <a:ext uri="{FF2B5EF4-FFF2-40B4-BE49-F238E27FC236}">
                  <a16:creationId xmlns:a16="http://schemas.microsoft.com/office/drawing/2014/main" id="{99027B22-A8ED-5D91-EFD1-E3AC533D7C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0317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University of Nottingham castle icon">
            <a:extLst>
              <a:ext uri="{FF2B5EF4-FFF2-40B4-BE49-F238E27FC236}">
                <a16:creationId xmlns:a16="http://schemas.microsoft.com/office/drawing/2014/main" id="{C5BFE164-6BFE-040B-E8AE-85C76B8EA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016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A30556-8831-6682-C9D7-CE486771B9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2474" y="3722240"/>
            <a:ext cx="9144000" cy="4266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Any questions?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48EF3-956C-7FE0-B44A-55E4E8B574B2}"/>
              </a:ext>
            </a:extLst>
          </p:cNvPr>
          <p:cNvSpPr txBox="1"/>
          <p:nvPr userDrawn="1"/>
        </p:nvSpPr>
        <p:spPr>
          <a:xfrm>
            <a:off x="877173" y="2258844"/>
            <a:ext cx="657146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Georgia" panose="02040502050405020303" pitchFamily="18" charset="0"/>
              </a:rPr>
              <a:t>Thank you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1ADCAE-67D1-E4DF-B7A1-5951DE4C0D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2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 picture of the Trent Building on a bright day">
            <a:extLst>
              <a:ext uri="{FF2B5EF4-FFF2-40B4-BE49-F238E27FC236}">
                <a16:creationId xmlns:a16="http://schemas.microsoft.com/office/drawing/2014/main" id="{6BD05CDF-6F3D-E5F3-AAAF-26A13E5C4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5153F9A-EC43-77E6-376C-598AC060AD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Inset a partner logo here or remove this box if not needed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8EA4E0-4AC7-76E6-62C9-CEEC9D8C2C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4D72A9E-1EF8-9E50-2D9F-E2FBD578FF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1D7A32-2962-8D38-3872-0223C4B7CB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grpSp>
        <p:nvGrpSpPr>
          <p:cNvPr id="5" name="Group 4" descr="University of Nottingham logo">
            <a:extLst>
              <a:ext uri="{FF2B5EF4-FFF2-40B4-BE49-F238E27FC236}">
                <a16:creationId xmlns:a16="http://schemas.microsoft.com/office/drawing/2014/main" id="{2B2D1A39-0397-9271-C41D-BD0DDBC49432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6" name="Picture 5" descr="University of Nottingham logo">
              <a:extLst>
                <a:ext uri="{FF2B5EF4-FFF2-40B4-BE49-F238E27FC236}">
                  <a16:creationId xmlns:a16="http://schemas.microsoft.com/office/drawing/2014/main" id="{B6936C8D-5139-3496-BA36-DA3B9A8D40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5132A84A-F57F-6FA7-519F-93E0C35B71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346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h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of the China campus at sunset">
            <a:extLst>
              <a:ext uri="{FF2B5EF4-FFF2-40B4-BE49-F238E27FC236}">
                <a16:creationId xmlns:a16="http://schemas.microsoft.com/office/drawing/2014/main" id="{3362EB9C-5AAD-43BA-3FD9-74FC97B7F0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36CBA7F-C2A7-43D6-A0CA-C9D42B551B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Inset a partner logo here or remove this box if not needed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619C8FE-768C-3612-1440-9A6561A8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4706116-848E-CFD6-3CFC-91CCB1945E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0D04B19-D275-4903-FB7C-59F4342B7B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grpSp>
        <p:nvGrpSpPr>
          <p:cNvPr id="4" name="Group 3" descr="University of Nottingham logo">
            <a:extLst>
              <a:ext uri="{FF2B5EF4-FFF2-40B4-BE49-F238E27FC236}">
                <a16:creationId xmlns:a16="http://schemas.microsoft.com/office/drawing/2014/main" id="{64A855BE-1E23-08C7-2D4C-463A35683911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6" name="Picture 5" descr="University of Nottingham logo">
              <a:extLst>
                <a:ext uri="{FF2B5EF4-FFF2-40B4-BE49-F238E27FC236}">
                  <a16:creationId xmlns:a16="http://schemas.microsoft.com/office/drawing/2014/main" id="{B6936C8D-5139-3496-BA36-DA3B9A8D40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262AEAE6-DD60-DF47-23EC-66DCA2A258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452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Malays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View of the Malaysia campus through the trees with a body of water in front of the building&#10;">
            <a:extLst>
              <a:ext uri="{FF2B5EF4-FFF2-40B4-BE49-F238E27FC236}">
                <a16:creationId xmlns:a16="http://schemas.microsoft.com/office/drawing/2014/main" id="{8A8D9DF8-CB1D-EAF2-E07B-89D7D2234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2869C89-8AB9-091A-625C-9C45184424B7}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0">
                <a:schemeClr val="bg1">
                  <a:lumMod val="10000"/>
                  <a:alpha val="55443"/>
                </a:schemeClr>
              </a:gs>
              <a:gs pos="88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2116587-F663-143F-75BC-3014C842DB4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Inset a partner logo here or remove this box if not needed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53B9A27-851E-55AB-119E-61C5C475DA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CC4A3B0-71B3-4C2B-7CB1-FF680E1BD51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9FB2E1-0CA5-164F-BB88-A99DCC7931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pic>
        <p:nvPicPr>
          <p:cNvPr id="41" name="Picture 40" descr="University of Nottingham logo">
            <a:extLst>
              <a:ext uri="{FF2B5EF4-FFF2-40B4-BE49-F238E27FC236}">
                <a16:creationId xmlns:a16="http://schemas.microsoft.com/office/drawing/2014/main" id="{E88CCC24-EB1E-6A4A-85E4-27558E4718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32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tton_Boningt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view of the Sutton Bonington campus on a bright day">
            <a:extLst>
              <a:ext uri="{FF2B5EF4-FFF2-40B4-BE49-F238E27FC236}">
                <a16:creationId xmlns:a16="http://schemas.microsoft.com/office/drawing/2014/main" id="{7B4A215F-5265-E937-A182-3ADB3161F9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789"/>
            <a:ext cx="12192000" cy="68647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35A95C-C6CA-475F-7F2E-2D3DEE82541F}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0">
                <a:schemeClr val="bg1">
                  <a:lumMod val="10000"/>
                  <a:alpha val="55443"/>
                </a:schemeClr>
              </a:gs>
              <a:gs pos="88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44CEBF8-B4F3-8B7D-FC0E-DEE8182A20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Inset a partner logo here or remove this box if not needed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8B52A8B-C3B3-C40B-83CE-26F42289F7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47A76-C945-91CB-5549-433224A0BA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33EC02-81D9-2D0A-2981-160986CA1B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pic>
        <p:nvPicPr>
          <p:cNvPr id="11" name="Picture 10" descr="University of Nottingham logo">
            <a:extLst>
              <a:ext uri="{FF2B5EF4-FFF2-40B4-BE49-F238E27FC236}">
                <a16:creationId xmlns:a16="http://schemas.microsoft.com/office/drawing/2014/main" id="{085511E6-A05D-133B-58DE-91F1088AC7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98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C93A7D-3D18-13F0-94FC-7B0CB555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563" y="0"/>
            <a:ext cx="10440987" cy="900000"/>
          </a:xfrm>
          <a:prstGeom prst="rect">
            <a:avLst/>
          </a:prstGeom>
        </p:spPr>
        <p:txBody>
          <a:bodyPr vert="horz" lIns="0" tIns="180000" rIns="0" bIns="180000" rtlCol="0" anchor="t" anchorCtr="0">
            <a:normAutofit/>
          </a:bodyPr>
          <a:lstStyle/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EA77C-D93E-4080-9229-521D3E95C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450" y="1358900"/>
            <a:ext cx="11341099" cy="48609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Picture 7" descr="University of Nottingham castle icon">
            <a:extLst>
              <a:ext uri="{FF2B5EF4-FFF2-40B4-BE49-F238E27FC236}">
                <a16:creationId xmlns:a16="http://schemas.microsoft.com/office/drawing/2014/main" id="{A0DB6D3F-5204-F4BF-012D-207A745E3A1B}"/>
              </a:ext>
            </a:extLst>
          </p:cNvPr>
          <p:cNvPicPr>
            <a:picLocks noChangeAspect="1"/>
          </p:cNvPicPr>
          <p:nvPr userDrawn="1"/>
        </p:nvPicPr>
        <p:blipFill>
          <a:blip r:embed="rId5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0000" cy="900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721D480-74CD-04ED-591D-8AF32751D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61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hf hdr="0" ft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b="1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835">
          <p15:clr>
            <a:srgbClr val="5ACBF0"/>
          </p15:clr>
        </p15:guide>
        <p15:guide id="2" orient="horz" pos="289">
          <p15:clr>
            <a:srgbClr val="5ACBF0"/>
          </p15:clr>
        </p15:guide>
        <p15:guide id="3" pos="7412">
          <p15:clr>
            <a:srgbClr val="5ACBF0"/>
          </p15:clr>
        </p15:guide>
        <p15:guide id="4" orient="horz" pos="4031">
          <p15:clr>
            <a:srgbClr val="5ACBF0"/>
          </p15:clr>
        </p15:guide>
        <p15:guide id="5" pos="268">
          <p15:clr>
            <a:srgbClr val="5ACBF0"/>
          </p15:clr>
        </p15:guide>
        <p15:guide id="7" orient="horz" pos="856">
          <p15:clr>
            <a:srgbClr val="5ACBF0"/>
          </p15:clr>
        </p15:guide>
        <p15:guide id="9" pos="551">
          <p15:clr>
            <a:srgbClr val="5ACBF0"/>
          </p15:clr>
        </p15:guide>
        <p15:guide id="10" orient="horz" pos="572">
          <p15:clr>
            <a:srgbClr val="5ACBF0"/>
          </p15:clr>
        </p15:guide>
        <p15:guide id="11" orient="horz" pos="3918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vctechnologies.com/2022/04/04/journal-and-rolling-element-bearings-advantages-disadvantages-of-both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7.jpg"/><Relationship Id="rId4" Type="http://schemas.openxmlformats.org/officeDocument/2006/relationships/image" Target="../media/image2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37C4E-2354-5B73-7970-0C37427DAC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5450" y="5094728"/>
            <a:ext cx="4679958" cy="3606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Karim Elkobrossy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C6BAAE-9F1C-C516-04DD-184D9D8D97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Data pruning </a:t>
            </a:r>
            <a:r>
              <a:rPr lang="en-US" sz="4000" dirty="0"/>
              <a:t>for cost-efficient training in </a:t>
            </a:r>
            <a:r>
              <a:rPr lang="en-US" sz="4000" dirty="0">
                <a:solidFill>
                  <a:srgbClr val="00B0F0"/>
                </a:solidFill>
              </a:rPr>
              <a:t>tribological analysis </a:t>
            </a:r>
            <a:r>
              <a:rPr lang="en-US" sz="4000" dirty="0"/>
              <a:t>on </a:t>
            </a:r>
            <a:r>
              <a:rPr lang="en-US" sz="4000" dirty="0">
                <a:solidFill>
                  <a:srgbClr val="00B0F0"/>
                </a:solidFill>
              </a:rPr>
              <a:t>journal bearing </a:t>
            </a:r>
            <a:r>
              <a:rPr lang="en-US" sz="4000" dirty="0"/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177065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"/>
    </mc:Choice>
    <mc:Fallback xmlns="">
      <p:transition spd="slow" advTm="4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B1EF0C-BD3D-B816-138B-E4ECD19D6DCE}"/>
              </a:ext>
            </a:extLst>
          </p:cNvPr>
          <p:cNvSpPr txBox="1"/>
          <p:nvPr/>
        </p:nvSpPr>
        <p:spPr>
          <a:xfrm>
            <a:off x="-321734" y="1204696"/>
            <a:ext cx="79078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AutoNum type="arabicParenR"/>
            </a:pPr>
            <a:r>
              <a:rPr lang="en-US" sz="2800" dirty="0">
                <a:solidFill>
                  <a:srgbClr val="00B0F0"/>
                </a:solidFill>
              </a:rPr>
              <a:t>Regression Autoencoder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Multi-task learning : Adjusts proximity on closeness of features, target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2 combined loss functions:</a:t>
            </a:r>
          </a:p>
          <a:p>
            <a:pPr marL="1885950" lvl="3" indent="-5143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Reconstruction loss</a:t>
            </a:r>
          </a:p>
          <a:p>
            <a:pPr marL="1885950" lvl="3" indent="-5143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Prediction loss</a:t>
            </a:r>
            <a:endParaRPr lang="en-US" sz="2800" dirty="0">
              <a:solidFill>
                <a:schemeClr val="bg1"/>
              </a:solidFill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Mirror architecture</a:t>
            </a:r>
          </a:p>
          <a:p>
            <a:pPr marL="1885950" lvl="3" indent="-5143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Encoder</a:t>
            </a:r>
            <a:r>
              <a:rPr lang="en-US" sz="2400" dirty="0">
                <a:solidFill>
                  <a:schemeClr val="bg1"/>
                </a:solidFill>
              </a:rPr>
              <a:t> -&gt; bottleneck -&gt; </a:t>
            </a:r>
            <a:r>
              <a:rPr lang="en-US" sz="2400" dirty="0">
                <a:solidFill>
                  <a:srgbClr val="FFFF00"/>
                </a:solidFill>
              </a:rPr>
              <a:t>Decoder</a:t>
            </a:r>
          </a:p>
          <a:p>
            <a:pPr marL="1885950" lvl="3" indent="-5143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C000"/>
              </a:solidFill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Cluster embedding, use stratified sampling for instance reduction</a:t>
            </a:r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DE4CD5FA-B8C7-2B57-5553-7E84E2797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345" y="0"/>
            <a:ext cx="365722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575F08-C044-1243-E645-7FE6B53C5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6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575F08-C044-1243-E645-7FE6B53C5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A red and blue gradient&#10;&#10;Description automatically generated">
            <a:extLst>
              <a:ext uri="{FF2B5EF4-FFF2-40B4-BE49-F238E27FC236}">
                <a16:creationId xmlns:a16="http://schemas.microsoft.com/office/drawing/2014/main" id="{1AF368D4-54C2-B8CA-80AB-1BFBA21D9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70" y="3179544"/>
            <a:ext cx="8262393" cy="3644589"/>
          </a:xfrm>
          <a:prstGeom prst="rect">
            <a:avLst/>
          </a:prstGeom>
        </p:spPr>
      </p:pic>
      <p:pic>
        <p:nvPicPr>
          <p:cNvPr id="8" name="Picture 7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C1BFAB9B-5AE6-E1CA-5E8F-3B134FA2E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488" y="114606"/>
            <a:ext cx="3702756" cy="295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B1EF0C-BD3D-B816-138B-E4ECD19D6DCE}"/>
              </a:ext>
            </a:extLst>
          </p:cNvPr>
          <p:cNvSpPr txBox="1"/>
          <p:nvPr/>
        </p:nvSpPr>
        <p:spPr>
          <a:xfrm>
            <a:off x="900824" y="129882"/>
            <a:ext cx="443653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00B0F0"/>
                </a:solidFill>
              </a:rPr>
              <a:t>2)	Regression </a:t>
            </a:r>
            <a:r>
              <a:rPr lang="en-US" sz="2800" dirty="0" err="1">
                <a:solidFill>
                  <a:srgbClr val="00B0F0"/>
                </a:solidFill>
              </a:rPr>
              <a:t>Selesup</a:t>
            </a:r>
            <a:endParaRPr lang="en-US" sz="2800" dirty="0">
              <a:solidFill>
                <a:srgbClr val="00B0F0"/>
              </a:solidFill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CDE66C-9DE6-8692-77CA-B924D8FC9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100F8F8D-780C-4F8F-4245-0DEC94021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75" y="1193328"/>
            <a:ext cx="5825878" cy="4471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3F6506-E54C-4D7A-3DA2-8DCA6A932B5C}"/>
              </a:ext>
            </a:extLst>
          </p:cNvPr>
          <p:cNvSpPr txBox="1"/>
          <p:nvPr/>
        </p:nvSpPr>
        <p:spPr>
          <a:xfrm>
            <a:off x="-283364" y="1242310"/>
            <a:ext cx="6101644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Split to WBC and pathogens by f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Compute 2 NN for each pathogen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For each pathogen: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00"/>
              </a:solidFill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Linear regression between pathogen and 2</a:t>
            </a:r>
            <a:r>
              <a:rPr lang="en-US" baseline="30000" dirty="0">
                <a:solidFill>
                  <a:srgbClr val="FFFF00"/>
                </a:solidFill>
              </a:rPr>
              <a:t>nd</a:t>
            </a:r>
            <a:r>
              <a:rPr lang="en-US" dirty="0">
                <a:solidFill>
                  <a:srgbClr val="FFFF00"/>
                </a:solidFill>
              </a:rPr>
              <a:t> WBC to predict target of 1</a:t>
            </a:r>
            <a:r>
              <a:rPr lang="en-US" baseline="30000" dirty="0">
                <a:solidFill>
                  <a:srgbClr val="FFFF00"/>
                </a:solidFill>
              </a:rPr>
              <a:t>st</a:t>
            </a:r>
            <a:r>
              <a:rPr lang="en-US" dirty="0">
                <a:solidFill>
                  <a:srgbClr val="FFFF00"/>
                </a:solidFill>
              </a:rPr>
              <a:t> WBC (</a:t>
            </a:r>
            <a:r>
              <a:rPr lang="en-US" dirty="0" err="1">
                <a:solidFill>
                  <a:srgbClr val="FFFF00"/>
                </a:solidFill>
              </a:rPr>
              <a:t>y</a:t>
            </a:r>
            <a:r>
              <a:rPr lang="en-US" baseline="-25000" dirty="0" err="1">
                <a:solidFill>
                  <a:srgbClr val="FFFF00"/>
                </a:solidFill>
              </a:rPr>
              <a:t>_first_WBC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Diff = abs(</a:t>
            </a:r>
            <a:r>
              <a:rPr lang="en-US" dirty="0" err="1">
                <a:solidFill>
                  <a:srgbClr val="FFFF00"/>
                </a:solidFill>
              </a:rPr>
              <a:t>y</a:t>
            </a:r>
            <a:r>
              <a:rPr lang="en-US" baseline="-25000" dirty="0" err="1">
                <a:solidFill>
                  <a:srgbClr val="FFFF00"/>
                </a:solidFill>
              </a:rPr>
              <a:t>_first_WBC</a:t>
            </a:r>
            <a:r>
              <a:rPr lang="en-US" baseline="-25000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– </a:t>
            </a:r>
            <a:r>
              <a:rPr lang="en-US" dirty="0" err="1">
                <a:solidFill>
                  <a:srgbClr val="FFFF00"/>
                </a:solidFill>
              </a:rPr>
              <a:t>y</a:t>
            </a:r>
            <a:r>
              <a:rPr lang="en-US" baseline="-25000" dirty="0" err="1">
                <a:solidFill>
                  <a:srgbClr val="FFFF00"/>
                </a:solidFill>
              </a:rPr>
              <a:t>_first_pred_WBC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Thresh = Std(</a:t>
            </a:r>
            <a:r>
              <a:rPr lang="en-US" dirty="0" err="1">
                <a:solidFill>
                  <a:srgbClr val="FFFF00"/>
                </a:solidFill>
              </a:rPr>
              <a:t>y</a:t>
            </a:r>
            <a:r>
              <a:rPr lang="en-US" baseline="-25000" dirty="0" err="1">
                <a:solidFill>
                  <a:srgbClr val="FFFF00"/>
                </a:solidFill>
              </a:rPr>
              <a:t>_pathogen</a:t>
            </a:r>
            <a:r>
              <a:rPr lang="en-US" dirty="0" err="1">
                <a:solidFill>
                  <a:srgbClr val="FFFF00"/>
                </a:solidFill>
              </a:rPr>
              <a:t>,y</a:t>
            </a:r>
            <a:r>
              <a:rPr lang="en-US" baseline="-25000" dirty="0" err="1">
                <a:solidFill>
                  <a:srgbClr val="FFFF00"/>
                </a:solidFill>
              </a:rPr>
              <a:t>_second_WBC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If diff &lt; threshold:</a:t>
            </a:r>
          </a:p>
          <a:p>
            <a:pPr marL="1885950" lvl="3" indent="-5143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Increase score of first WBC</a:t>
            </a:r>
          </a:p>
          <a:p>
            <a:pPr marL="1885950" lvl="3" indent="-5143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Collect all WBC having scores &gt; 0</a:t>
            </a:r>
          </a:p>
        </p:txBody>
      </p:sp>
    </p:spTree>
    <p:extLst>
      <p:ext uri="{BB962C8B-B14F-4D97-AF65-F5344CB8AC3E}">
        <p14:creationId xmlns:p14="http://schemas.microsoft.com/office/powerpoint/2010/main" val="132254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B1EF0C-BD3D-B816-138B-E4ECD19D6DCE}"/>
              </a:ext>
            </a:extLst>
          </p:cNvPr>
          <p:cNvSpPr txBox="1"/>
          <p:nvPr/>
        </p:nvSpPr>
        <p:spPr>
          <a:xfrm>
            <a:off x="-321734" y="1204696"/>
            <a:ext cx="7907867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AutoNum type="arabicParenR" startAt="3"/>
            </a:pPr>
            <a:r>
              <a:rPr lang="en-US" sz="2800" dirty="0">
                <a:solidFill>
                  <a:srgbClr val="00B0F0"/>
                </a:solidFill>
              </a:rPr>
              <a:t>Adaptive DBSCAN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Dataset reshaped in 2D</a:t>
            </a:r>
          </a:p>
          <a:p>
            <a:pPr lvl="2"/>
            <a:endParaRPr lang="en-US" sz="2400" dirty="0">
              <a:solidFill>
                <a:schemeClr val="bg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Difference column (pressures)</a:t>
            </a:r>
          </a:p>
          <a:p>
            <a:pPr lvl="2"/>
            <a:endParaRPr lang="en-US" sz="2400" dirty="0">
              <a:solidFill>
                <a:schemeClr val="bg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Std, mean (difference column)</a:t>
            </a:r>
          </a:p>
          <a:p>
            <a:pPr lvl="2"/>
            <a:endParaRPr lang="en-US" sz="2400" dirty="0">
              <a:solidFill>
                <a:schemeClr val="bg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DBSCAN parameters: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Epsilon = mean + std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MinPts</a:t>
            </a:r>
            <a:r>
              <a:rPr lang="en-US" sz="2400" dirty="0">
                <a:solidFill>
                  <a:schemeClr val="bg1"/>
                </a:solidFill>
              </a:rPr>
              <a:t> = 1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1885950" lvl="3" indent="-5143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1885950" lvl="3" indent="-5143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table of numbers&#10;&#10;Description automatically generated">
            <a:extLst>
              <a:ext uri="{FF2B5EF4-FFF2-40B4-BE49-F238E27FC236}">
                <a16:creationId xmlns:a16="http://schemas.microsoft.com/office/drawing/2014/main" id="{F4377B22-426D-9BD4-13A2-F35C2C4BE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715" y="443567"/>
            <a:ext cx="6447773" cy="59708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76A2A5-E0C9-515E-81A2-9BC73DA15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0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line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C58695A4-0BA6-F7CE-EB60-D339743B0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24" y="294968"/>
            <a:ext cx="10228152" cy="62680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2B9B19-9556-2DB8-4A2F-CA9DB990F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9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49E67EE-0255-9B3F-C2C7-7F932232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4311" y="266618"/>
            <a:ext cx="2449689" cy="681648"/>
          </a:xfrm>
        </p:spPr>
        <p:txBody>
          <a:bodyPr>
            <a:normAutofit/>
          </a:bodyPr>
          <a:lstStyle/>
          <a:p>
            <a:r>
              <a:rPr lang="en-US" sz="4000" dirty="0"/>
              <a:t>Evaluation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6CB4A-391C-36AA-186B-1E74FFD53013}"/>
              </a:ext>
            </a:extLst>
          </p:cNvPr>
          <p:cNvSpPr txBox="1"/>
          <p:nvPr/>
        </p:nvSpPr>
        <p:spPr>
          <a:xfrm>
            <a:off x="1286934" y="1332089"/>
            <a:ext cx="9094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 Evaluation of IS algorithms on neural networks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408741A-1ED8-5493-564E-C3B54AA1A173}"/>
              </a:ext>
            </a:extLst>
          </p:cNvPr>
          <p:cNvSpPr/>
          <p:nvPr/>
        </p:nvSpPr>
        <p:spPr>
          <a:xfrm>
            <a:off x="172196" y="3324002"/>
            <a:ext cx="1261494" cy="584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6356C2-4F7A-12A7-4A32-E1280D69548A}"/>
              </a:ext>
            </a:extLst>
          </p:cNvPr>
          <p:cNvSpPr/>
          <p:nvPr/>
        </p:nvSpPr>
        <p:spPr>
          <a:xfrm>
            <a:off x="1433690" y="3136612"/>
            <a:ext cx="1682045" cy="959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IS algorithms</a:t>
            </a:r>
          </a:p>
          <a:p>
            <a:pPr algn="ctr"/>
            <a:r>
              <a:rPr lang="en-US" sz="1200" dirty="0"/>
              <a:t>+</a:t>
            </a:r>
          </a:p>
          <a:p>
            <a:pPr algn="ctr"/>
            <a:r>
              <a:rPr lang="en-US" sz="1200" dirty="0"/>
              <a:t>Random sampling</a:t>
            </a:r>
          </a:p>
          <a:p>
            <a:pPr algn="ctr"/>
            <a:r>
              <a:rPr lang="en-US" sz="1200" dirty="0"/>
              <a:t>+</a:t>
            </a:r>
          </a:p>
          <a:p>
            <a:pPr algn="ctr"/>
            <a:r>
              <a:rPr lang="en-US" sz="1200" dirty="0"/>
              <a:t>Full dataset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CEF174B-FF5C-2E75-D4BF-749C96430243}"/>
              </a:ext>
            </a:extLst>
          </p:cNvPr>
          <p:cNvSpPr/>
          <p:nvPr/>
        </p:nvSpPr>
        <p:spPr>
          <a:xfrm>
            <a:off x="3115735" y="3324002"/>
            <a:ext cx="1375466" cy="584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608CFA-20E3-2E5D-C0DA-1F67DF90FF43}"/>
              </a:ext>
            </a:extLst>
          </p:cNvPr>
          <p:cNvSpPr/>
          <p:nvPr/>
        </p:nvSpPr>
        <p:spPr>
          <a:xfrm>
            <a:off x="4491201" y="3136612"/>
            <a:ext cx="1682045" cy="959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NN model (scratch)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7CCE8D5-C042-2A9E-2DBE-15C37E68C3D7}"/>
              </a:ext>
            </a:extLst>
          </p:cNvPr>
          <p:cNvSpPr/>
          <p:nvPr/>
        </p:nvSpPr>
        <p:spPr>
          <a:xfrm>
            <a:off x="6173246" y="3324002"/>
            <a:ext cx="1320800" cy="584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2550F0-9D17-7501-8CCB-4418A13CEEAF}"/>
              </a:ext>
            </a:extLst>
          </p:cNvPr>
          <p:cNvSpPr txBox="1"/>
          <p:nvPr/>
        </p:nvSpPr>
        <p:spPr>
          <a:xfrm>
            <a:off x="172196" y="2815607"/>
            <a:ext cx="948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Train fold</a:t>
            </a:r>
          </a:p>
        </p:txBody>
      </p:sp>
      <p:sp>
        <p:nvSpPr>
          <p:cNvPr id="23" name="Arrow: Bent-Up 22">
            <a:extLst>
              <a:ext uri="{FF2B5EF4-FFF2-40B4-BE49-F238E27FC236}">
                <a16:creationId xmlns:a16="http://schemas.microsoft.com/office/drawing/2014/main" id="{44B9F4C5-837E-D61B-8BEC-0AD10C58A10D}"/>
              </a:ext>
            </a:extLst>
          </p:cNvPr>
          <p:cNvSpPr/>
          <p:nvPr/>
        </p:nvSpPr>
        <p:spPr>
          <a:xfrm>
            <a:off x="5419356" y="3838202"/>
            <a:ext cx="1827024" cy="1537043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C5C3BF-3DBE-CA9F-60A4-2075283FD865}"/>
              </a:ext>
            </a:extLst>
          </p:cNvPr>
          <p:cNvSpPr txBox="1"/>
          <p:nvPr/>
        </p:nvSpPr>
        <p:spPr>
          <a:xfrm>
            <a:off x="3115735" y="2813445"/>
            <a:ext cx="1157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Reduced dataset</a:t>
            </a:r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336002F7-166E-5654-DFE4-10B4116D6837}"/>
              </a:ext>
            </a:extLst>
          </p:cNvPr>
          <p:cNvSpPr/>
          <p:nvPr/>
        </p:nvSpPr>
        <p:spPr>
          <a:xfrm rot="5400000">
            <a:off x="2766330" y="1197179"/>
            <a:ext cx="1853135" cy="7041404"/>
          </a:xfrm>
          <a:prstGeom prst="bentUpArrow">
            <a:avLst>
              <a:gd name="adj1" fmla="val 25000"/>
              <a:gd name="adj2" fmla="val 24105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llout: Left Arrow 2">
            <a:extLst>
              <a:ext uri="{FF2B5EF4-FFF2-40B4-BE49-F238E27FC236}">
                <a16:creationId xmlns:a16="http://schemas.microsoft.com/office/drawing/2014/main" id="{36EE8A79-124E-6BE0-154E-C48D585BEC40}"/>
              </a:ext>
            </a:extLst>
          </p:cNvPr>
          <p:cNvSpPr/>
          <p:nvPr/>
        </p:nvSpPr>
        <p:spPr>
          <a:xfrm>
            <a:off x="8715022" y="2351447"/>
            <a:ext cx="2923821" cy="2508956"/>
          </a:xfrm>
          <a:prstGeom prst="lef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/>
              <a:t>Reduction percentage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/>
              <a:t>Avg reduction time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/>
              <a:t>Avg best validation MAE , std</a:t>
            </a:r>
          </a:p>
          <a:p>
            <a:pPr algn="ctr"/>
            <a:endParaRPr lang="en-US" sz="1200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/>
              <a:t>Avg best train MAE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349803-0516-A060-9CA0-EDA22C540294}"/>
              </a:ext>
            </a:extLst>
          </p:cNvPr>
          <p:cNvSpPr txBox="1"/>
          <p:nvPr/>
        </p:nvSpPr>
        <p:spPr>
          <a:xfrm>
            <a:off x="3115735" y="4283559"/>
            <a:ext cx="125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validation fold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9467344-9C1C-7B25-7236-4194291102E3}"/>
              </a:ext>
            </a:extLst>
          </p:cNvPr>
          <p:cNvSpPr/>
          <p:nvPr/>
        </p:nvSpPr>
        <p:spPr>
          <a:xfrm>
            <a:off x="7526826" y="3136610"/>
            <a:ext cx="1682045" cy="959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EA56CF0-158C-DB6E-922E-66EB3FDFB292}"/>
              </a:ext>
            </a:extLst>
          </p:cNvPr>
          <p:cNvSpPr/>
          <p:nvPr/>
        </p:nvSpPr>
        <p:spPr>
          <a:xfrm>
            <a:off x="0" y="1853889"/>
            <a:ext cx="1433690" cy="95955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Splits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B6843-4291-2ACD-A34B-C4E19E4E0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7A8FC-23DC-F6CB-41AD-D0A08B144BBA}"/>
              </a:ext>
            </a:extLst>
          </p:cNvPr>
          <p:cNvSpPr txBox="1"/>
          <p:nvPr/>
        </p:nvSpPr>
        <p:spPr>
          <a:xfrm>
            <a:off x="4534013" y="2376417"/>
            <a:ext cx="22805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Input (4) --&gt; Hidden (512) --&gt; Hidden (256) --&gt; Hidden (128) --&gt; Hidden (64) --&gt; Hidden (32) --&gt; Output (1)</a:t>
            </a:r>
          </a:p>
        </p:txBody>
      </p:sp>
    </p:spTree>
    <p:extLst>
      <p:ext uri="{BB962C8B-B14F-4D97-AF65-F5344CB8AC3E}">
        <p14:creationId xmlns:p14="http://schemas.microsoft.com/office/powerpoint/2010/main" val="40732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F7028CD7-EAC3-C598-DD19-0DCBC36E5A4D}"/>
              </a:ext>
            </a:extLst>
          </p:cNvPr>
          <p:cNvSpPr/>
          <p:nvPr/>
        </p:nvSpPr>
        <p:spPr>
          <a:xfrm>
            <a:off x="1433690" y="1823171"/>
            <a:ext cx="2387453" cy="121974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Reduction: </a:t>
            </a:r>
            <a:r>
              <a:rPr lang="en-US" dirty="0">
                <a:solidFill>
                  <a:srgbClr val="FFFF00"/>
                </a:solidFill>
              </a:rPr>
              <a:t>20%, 80%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49E67EE-0255-9B3F-C2C7-7F932232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4311" y="266618"/>
            <a:ext cx="2449689" cy="681648"/>
          </a:xfrm>
        </p:spPr>
        <p:txBody>
          <a:bodyPr>
            <a:normAutofit/>
          </a:bodyPr>
          <a:lstStyle/>
          <a:p>
            <a:r>
              <a:rPr lang="en-US" sz="4000" dirty="0"/>
              <a:t>Evaluation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6CB4A-391C-36AA-186B-1E74FFD53013}"/>
              </a:ext>
            </a:extLst>
          </p:cNvPr>
          <p:cNvSpPr txBox="1"/>
          <p:nvPr/>
        </p:nvSpPr>
        <p:spPr>
          <a:xfrm>
            <a:off x="1120464" y="1141896"/>
            <a:ext cx="913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2. Regression Autoencoder vs Random Sampling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408741A-1ED8-5493-564E-C3B54AA1A173}"/>
              </a:ext>
            </a:extLst>
          </p:cNvPr>
          <p:cNvSpPr/>
          <p:nvPr/>
        </p:nvSpPr>
        <p:spPr>
          <a:xfrm>
            <a:off x="172196" y="3324002"/>
            <a:ext cx="1261494" cy="584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6356C2-4F7A-12A7-4A32-E1280D69548A}"/>
              </a:ext>
            </a:extLst>
          </p:cNvPr>
          <p:cNvSpPr/>
          <p:nvPr/>
        </p:nvSpPr>
        <p:spPr>
          <a:xfrm>
            <a:off x="1433690" y="3136612"/>
            <a:ext cx="1682045" cy="959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Reg autoencoder</a:t>
            </a:r>
          </a:p>
          <a:p>
            <a:pPr algn="ctr"/>
            <a:r>
              <a:rPr lang="en-US" sz="1200" dirty="0"/>
              <a:t>+</a:t>
            </a:r>
          </a:p>
          <a:p>
            <a:pPr algn="ctr"/>
            <a:r>
              <a:rPr lang="en-US" sz="1200" dirty="0"/>
              <a:t>Random sampling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CEF174B-FF5C-2E75-D4BF-749C96430243}"/>
              </a:ext>
            </a:extLst>
          </p:cNvPr>
          <p:cNvSpPr/>
          <p:nvPr/>
        </p:nvSpPr>
        <p:spPr>
          <a:xfrm>
            <a:off x="3115735" y="3324002"/>
            <a:ext cx="1375466" cy="584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608CFA-20E3-2E5D-C0DA-1F67DF90FF43}"/>
              </a:ext>
            </a:extLst>
          </p:cNvPr>
          <p:cNvSpPr/>
          <p:nvPr/>
        </p:nvSpPr>
        <p:spPr>
          <a:xfrm>
            <a:off x="4491201" y="3136612"/>
            <a:ext cx="1682045" cy="959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same NN model (scratch)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7CCE8D5-C042-2A9E-2DBE-15C37E68C3D7}"/>
              </a:ext>
            </a:extLst>
          </p:cNvPr>
          <p:cNvSpPr/>
          <p:nvPr/>
        </p:nvSpPr>
        <p:spPr>
          <a:xfrm>
            <a:off x="6173246" y="3324002"/>
            <a:ext cx="1320800" cy="584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2550F0-9D17-7501-8CCB-4418A13CEEAF}"/>
              </a:ext>
            </a:extLst>
          </p:cNvPr>
          <p:cNvSpPr txBox="1"/>
          <p:nvPr/>
        </p:nvSpPr>
        <p:spPr>
          <a:xfrm>
            <a:off x="172196" y="2815607"/>
            <a:ext cx="948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Train fold</a:t>
            </a:r>
          </a:p>
        </p:txBody>
      </p:sp>
      <p:sp>
        <p:nvSpPr>
          <p:cNvPr id="23" name="Arrow: Bent-Up 22">
            <a:extLst>
              <a:ext uri="{FF2B5EF4-FFF2-40B4-BE49-F238E27FC236}">
                <a16:creationId xmlns:a16="http://schemas.microsoft.com/office/drawing/2014/main" id="{44B9F4C5-837E-D61B-8BEC-0AD10C58A10D}"/>
              </a:ext>
            </a:extLst>
          </p:cNvPr>
          <p:cNvSpPr/>
          <p:nvPr/>
        </p:nvSpPr>
        <p:spPr>
          <a:xfrm>
            <a:off x="5419356" y="3838202"/>
            <a:ext cx="1827024" cy="1537043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allout: Left Arrow 2">
            <a:extLst>
              <a:ext uri="{FF2B5EF4-FFF2-40B4-BE49-F238E27FC236}">
                <a16:creationId xmlns:a16="http://schemas.microsoft.com/office/drawing/2014/main" id="{257539DF-7354-A82B-040F-8D7BD6362FE7}"/>
              </a:ext>
            </a:extLst>
          </p:cNvPr>
          <p:cNvSpPr/>
          <p:nvPr/>
        </p:nvSpPr>
        <p:spPr>
          <a:xfrm>
            <a:off x="8715022" y="2351447"/>
            <a:ext cx="2923821" cy="2508956"/>
          </a:xfrm>
          <a:prstGeom prst="lef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/>
              <a:t>Reduction percentage</a:t>
            </a:r>
          </a:p>
          <a:p>
            <a:pPr algn="ctr"/>
            <a:endParaRPr lang="en-US" sz="1200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/>
              <a:t>Avg best validation MAE + std</a:t>
            </a:r>
          </a:p>
          <a:p>
            <a:pPr algn="ctr"/>
            <a:endParaRPr lang="en-US" sz="1200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/>
              <a:t>Avg best train MAE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C5C3BF-3DBE-CA9F-60A4-2075283FD865}"/>
              </a:ext>
            </a:extLst>
          </p:cNvPr>
          <p:cNvSpPr txBox="1"/>
          <p:nvPr/>
        </p:nvSpPr>
        <p:spPr>
          <a:xfrm>
            <a:off x="3115735" y="2813445"/>
            <a:ext cx="1157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Reduced dataset</a:t>
            </a:r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336002F7-166E-5654-DFE4-10B4116D6837}"/>
              </a:ext>
            </a:extLst>
          </p:cNvPr>
          <p:cNvSpPr/>
          <p:nvPr/>
        </p:nvSpPr>
        <p:spPr>
          <a:xfrm rot="5400000">
            <a:off x="2766330" y="1197179"/>
            <a:ext cx="1853135" cy="7041404"/>
          </a:xfrm>
          <a:prstGeom prst="bentUpArrow">
            <a:avLst>
              <a:gd name="adj1" fmla="val 25000"/>
              <a:gd name="adj2" fmla="val 24105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349803-0516-A060-9CA0-EDA22C540294}"/>
              </a:ext>
            </a:extLst>
          </p:cNvPr>
          <p:cNvSpPr txBox="1"/>
          <p:nvPr/>
        </p:nvSpPr>
        <p:spPr>
          <a:xfrm>
            <a:off x="3115735" y="4283559"/>
            <a:ext cx="125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validation fold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9467344-9C1C-7B25-7236-4194291102E3}"/>
              </a:ext>
            </a:extLst>
          </p:cNvPr>
          <p:cNvSpPr/>
          <p:nvPr/>
        </p:nvSpPr>
        <p:spPr>
          <a:xfrm>
            <a:off x="7526826" y="3136610"/>
            <a:ext cx="1682045" cy="959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B1FDCE8-A79A-5E3D-A1C5-1C9C5436244F}"/>
              </a:ext>
            </a:extLst>
          </p:cNvPr>
          <p:cNvSpPr/>
          <p:nvPr/>
        </p:nvSpPr>
        <p:spPr>
          <a:xfrm>
            <a:off x="0" y="1853889"/>
            <a:ext cx="1433690" cy="95955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Splits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81D7F-9278-F4E3-231F-7EBE33FF6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71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7FCB4F-DA70-A296-F72E-79901A86C0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 and Discussion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2AE6A-EFDE-2AD4-39FB-F65E0C509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5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831158C0-46F3-1E22-761E-702F50618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88" y="1638459"/>
            <a:ext cx="8377121" cy="4991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D1FFE-A479-8E78-B103-1BF8B482E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559" y="227714"/>
            <a:ext cx="8286750" cy="110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A64E58-8CA6-D44E-222D-934B0D2546E5}"/>
              </a:ext>
            </a:extLst>
          </p:cNvPr>
          <p:cNvSpPr txBox="1"/>
          <p:nvPr/>
        </p:nvSpPr>
        <p:spPr>
          <a:xfrm>
            <a:off x="0" y="3136612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Eval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25C2F0-B8B7-0B09-C0D6-11D35AE99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9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179841-B892-CE75-2AF9-8C7F49236BF9}"/>
              </a:ext>
            </a:extLst>
          </p:cNvPr>
          <p:cNvSpPr txBox="1"/>
          <p:nvPr/>
        </p:nvSpPr>
        <p:spPr>
          <a:xfrm>
            <a:off x="0" y="3136612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Eval 2</a:t>
            </a:r>
          </a:p>
        </p:txBody>
      </p:sp>
      <p:pic>
        <p:nvPicPr>
          <p:cNvPr id="4" name="Picture 3" descr="A graph of a graph with a line&#10;&#10;Description automatically generated with medium confidence">
            <a:extLst>
              <a:ext uri="{FF2B5EF4-FFF2-40B4-BE49-F238E27FC236}">
                <a16:creationId xmlns:a16="http://schemas.microsoft.com/office/drawing/2014/main" id="{9C681D65-101F-626C-364E-5B81998F3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3" y="728466"/>
            <a:ext cx="8189993" cy="54010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C8571-F486-B9CF-494A-D7F90E5DC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8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7FCB4F-DA70-A296-F72E-79901A86C0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092BF-36CE-96A9-139D-0C71BB5AC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44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179841-B892-CE75-2AF9-8C7F49236BF9}"/>
              </a:ext>
            </a:extLst>
          </p:cNvPr>
          <p:cNvSpPr txBox="1"/>
          <p:nvPr/>
        </p:nvSpPr>
        <p:spPr>
          <a:xfrm>
            <a:off x="0" y="3136612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Eval 2</a:t>
            </a:r>
          </a:p>
        </p:txBody>
      </p:sp>
      <p:pic>
        <p:nvPicPr>
          <p:cNvPr id="3" name="Picture 2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0ADFE00C-BF5B-7B2D-8A5F-C32812F71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016" y="728466"/>
            <a:ext cx="7997968" cy="5401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3AFAC-4284-AF64-5E34-5D5F05C45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2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7FCB4F-DA70-A296-F72E-79901A86C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088" y="1808163"/>
            <a:ext cx="10218333" cy="1796732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821615-EB7F-E926-F468-30186FA50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26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B1EF0C-BD3D-B816-138B-E4ECD19D6DCE}"/>
              </a:ext>
            </a:extLst>
          </p:cNvPr>
          <p:cNvSpPr txBox="1"/>
          <p:nvPr/>
        </p:nvSpPr>
        <p:spPr>
          <a:xfrm>
            <a:off x="0" y="1256873"/>
            <a:ext cx="11413067" cy="10279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Possible data pruning using representations (embedding)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Adaptive DBSCAN superior in training MAE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Regression Autoencoder outperformed random sampling at low data pruning rates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Training on 10% of data using DBSCAN = training on whole data (train only)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Training on 80% of data from regression autoencoder = training on whole data (</a:t>
            </a:r>
            <a:r>
              <a:rPr lang="en-US" sz="2800" dirty="0" err="1">
                <a:solidFill>
                  <a:srgbClr val="00B0F0"/>
                </a:solidFill>
              </a:rPr>
              <a:t>train+validation</a:t>
            </a:r>
            <a:r>
              <a:rPr lang="en-US" sz="2800" dirty="0">
                <a:solidFill>
                  <a:srgbClr val="00B0F0"/>
                </a:solidFill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Different reduction percentages on other algorithms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Test significance of results on more folds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Using big data frameworks in regression </a:t>
            </a:r>
            <a:r>
              <a:rPr lang="en-US" sz="2800" dirty="0" err="1">
                <a:solidFill>
                  <a:srgbClr val="FFFF00"/>
                </a:solidFill>
              </a:rPr>
              <a:t>Selesup</a:t>
            </a:r>
            <a:r>
              <a:rPr lang="en-US" sz="2800" dirty="0">
                <a:solidFill>
                  <a:srgbClr val="FFFF00"/>
                </a:solidFill>
              </a:rPr>
              <a:t>, account for non-linearity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Try farthest point sampling in regression autoencoder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0000"/>
              </a:solidFill>
            </a:endParaRPr>
          </a:p>
          <a:p>
            <a:pPr marL="1428750" lvl="2" indent="-514350">
              <a:buFont typeface="+mj-lt"/>
              <a:buAutoNum type="arabicPeriod"/>
            </a:pPr>
            <a:endParaRPr lang="en-US" sz="28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2D7C7CE6-1A90-0BB2-0886-ACF645E5D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4311" y="266618"/>
            <a:ext cx="4809067" cy="681648"/>
          </a:xfrm>
        </p:spPr>
        <p:txBody>
          <a:bodyPr>
            <a:normAutofit fontScale="85000" lnSpcReduction="10000"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Conclusion</a:t>
            </a:r>
            <a:r>
              <a:rPr lang="en-US" sz="4000" dirty="0"/>
              <a:t> / </a:t>
            </a:r>
            <a:r>
              <a:rPr lang="en-US" sz="4000" dirty="0">
                <a:solidFill>
                  <a:srgbClr val="FFFF00"/>
                </a:solidFill>
              </a:rPr>
              <a:t>Future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DFC59B-754E-0FE9-F062-1A3472DA9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37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7FCB4F-DA70-A296-F72E-79901A86C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199" y="1017905"/>
            <a:ext cx="10218333" cy="1796732"/>
          </a:xfrm>
        </p:spPr>
        <p:txBody>
          <a:bodyPr>
            <a:normAutofit/>
          </a:bodyPr>
          <a:lstStyle/>
          <a:p>
            <a:r>
              <a:rPr lang="en-US" dirty="0"/>
              <a:t>Acknowledgments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821615-EB7F-E926-F468-30186FA50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72C5A5D-22F3-A158-B04C-1DC17FDAA828}"/>
              </a:ext>
            </a:extLst>
          </p:cNvPr>
          <p:cNvSpPr txBox="1">
            <a:spLocks/>
          </p:cNvSpPr>
          <p:nvPr/>
        </p:nvSpPr>
        <p:spPr>
          <a:xfrm>
            <a:off x="700311" y="3183467"/>
            <a:ext cx="10218333" cy="2656628"/>
          </a:xfrm>
          <a:prstGeom prst="rect">
            <a:avLst/>
          </a:prstGeom>
        </p:spPr>
        <p:txBody>
          <a:bodyPr vert="horz" lIns="0" tIns="180000" rIns="0" bIns="180000" rtlCol="0" anchor="ctr" anchorCtr="0">
            <a:noAutofit/>
          </a:bodyPr>
          <a:lstStyle>
            <a:lvl1pPr algn="l" defTabSz="914400" rtl="0" eaLnBrk="1" latinLnBrk="0" hangingPunct="1">
              <a:lnSpc>
                <a:spcPts val="6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Dr. </a:t>
            </a:r>
            <a:r>
              <a:rPr lang="en-US" sz="2800" dirty="0" err="1"/>
              <a:t>Grazziela</a:t>
            </a:r>
            <a:r>
              <a:rPr lang="en-US" sz="2800" dirty="0"/>
              <a:t> Figueredo</a:t>
            </a:r>
            <a:br>
              <a:rPr lang="en-US" sz="2800" dirty="0"/>
            </a:br>
            <a:r>
              <a:rPr lang="en-US" sz="2800" dirty="0"/>
              <a:t>Samuel Cartwright</a:t>
            </a:r>
            <a:br>
              <a:rPr lang="en-US" sz="2800" dirty="0"/>
            </a:br>
            <a:r>
              <a:rPr lang="en-US" sz="2800" dirty="0"/>
              <a:t>Dr. Benjamin Rothwell</a:t>
            </a:r>
            <a:br>
              <a:rPr lang="en-US" sz="2800" b="0" u="sng" dirty="0">
                <a:solidFill>
                  <a:srgbClr val="1A0DAB"/>
                </a:solidFill>
                <a:latin typeface="Helvetica Neue"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359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821615-EB7F-E926-F468-30186FA50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41B8C9-6D66-930F-21A5-9884F769FD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48036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8C05071-CCD5-92FC-7B35-7416B5ED13B9}"/>
              </a:ext>
            </a:extLst>
          </p:cNvPr>
          <p:cNvSpPr txBox="1"/>
          <p:nvPr/>
        </p:nvSpPr>
        <p:spPr>
          <a:xfrm>
            <a:off x="135467" y="5780782"/>
            <a:ext cx="1132389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Images references:</a:t>
            </a:r>
          </a:p>
          <a:p>
            <a:r>
              <a:rPr lang="en-US" sz="1100" dirty="0">
                <a:solidFill>
                  <a:srgbClr val="00B050"/>
                </a:solidFill>
              </a:rPr>
              <a:t>1) https://mechasource.blogspot.com/2018/03/an-introduction-to-journal-bearings.html</a:t>
            </a:r>
          </a:p>
          <a:p>
            <a:r>
              <a:rPr lang="en-US" sz="1100" dirty="0">
                <a:solidFill>
                  <a:srgbClr val="00B050"/>
                </a:solidFill>
              </a:rPr>
              <a:t>2) </a:t>
            </a:r>
            <a:r>
              <a:rPr lang="en-US" sz="1100" dirty="0">
                <a:solidFill>
                  <a:srgbClr val="00B050"/>
                </a:solidFill>
                <a:hlinkClick r:id="rId3"/>
              </a:rPr>
              <a:t>https://ivctechnologies.com/2022/04/04/journal-and-rolling-element-bearings-advantages-disadvantages-of-both/</a:t>
            </a:r>
            <a:endParaRPr lang="en-US" sz="1100" dirty="0">
              <a:solidFill>
                <a:srgbClr val="00B050"/>
              </a:solidFill>
            </a:endParaRPr>
          </a:p>
          <a:p>
            <a:pPr algn="l"/>
            <a:r>
              <a:rPr lang="en-US" sz="1100" dirty="0">
                <a:solidFill>
                  <a:srgbClr val="00B050"/>
                </a:solidFill>
              </a:rPr>
              <a:t>3) J. Layton, B. Rothwell, S. Ambrose, C. Eastwick, H. Medina, and N. </a:t>
            </a:r>
            <a:r>
              <a:rPr lang="en-US" sz="1100" dirty="0" err="1">
                <a:solidFill>
                  <a:srgbClr val="00B050"/>
                </a:solidFill>
              </a:rPr>
              <a:t>Rebelo</a:t>
            </a:r>
            <a:r>
              <a:rPr lang="en-US" sz="1100" dirty="0">
                <a:solidFill>
                  <a:srgbClr val="00B050"/>
                </a:solidFill>
              </a:rPr>
              <a:t>, “A new thermal </a:t>
            </a:r>
            <a:r>
              <a:rPr lang="en-US" sz="1100" dirty="0" err="1">
                <a:solidFill>
                  <a:srgbClr val="00B050"/>
                </a:solidFill>
              </a:rPr>
              <a:t>elasto</a:t>
            </a:r>
            <a:r>
              <a:rPr lang="en-US" sz="1100" dirty="0">
                <a:solidFill>
                  <a:srgbClr val="00B050"/>
                </a:solidFill>
              </a:rPr>
              <a:t>-hydrodynamic lubrication solver implementation in </a:t>
            </a:r>
            <a:r>
              <a:rPr lang="en-US" sz="1100" dirty="0" err="1">
                <a:solidFill>
                  <a:srgbClr val="00B050"/>
                </a:solidFill>
              </a:rPr>
              <a:t>openfoam</a:t>
            </a:r>
            <a:r>
              <a:rPr lang="en-US" sz="1100" dirty="0">
                <a:solidFill>
                  <a:srgbClr val="00B050"/>
                </a:solidFill>
              </a:rPr>
              <a:t>,”</a:t>
            </a:r>
          </a:p>
          <a:p>
            <a:pPr algn="l"/>
            <a:r>
              <a:rPr lang="en-US" sz="1100" dirty="0">
                <a:solidFill>
                  <a:srgbClr val="00B050"/>
                </a:solidFill>
              </a:rPr>
              <a:t>Lubricants, 2023. Paper currently under review. Manuscript ID: lubricants-2470466.</a:t>
            </a:r>
          </a:p>
          <a:p>
            <a:endParaRPr lang="en-US" sz="1100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" name="Picture 2" descr="A drawing of a circular object with wires&#10;&#10;Description automatically generated">
            <a:extLst>
              <a:ext uri="{FF2B5EF4-FFF2-40B4-BE49-F238E27FC236}">
                <a16:creationId xmlns:a16="http://schemas.microsoft.com/office/drawing/2014/main" id="{15209424-A5F2-1214-A9DE-1EF8FF77F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031"/>
            <a:ext cx="5289546" cy="4187557"/>
          </a:xfrm>
          <a:prstGeom prst="rect">
            <a:avLst/>
          </a:prstGeom>
        </p:spPr>
      </p:pic>
      <p:pic>
        <p:nvPicPr>
          <p:cNvPr id="7" name="Picture 6" descr="A diagram of a circular object&#10;&#10;Description automatically generated">
            <a:extLst>
              <a:ext uri="{FF2B5EF4-FFF2-40B4-BE49-F238E27FC236}">
                <a16:creationId xmlns:a16="http://schemas.microsoft.com/office/drawing/2014/main" id="{682D23AA-B33E-2FA3-7479-9B9697E692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6" b="5610"/>
          <a:stretch/>
        </p:blipFill>
        <p:spPr>
          <a:xfrm>
            <a:off x="518805" y="1435031"/>
            <a:ext cx="5110268" cy="4187557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518B692F-2244-51BB-DDDF-6E8246CD7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8939" y="139560"/>
            <a:ext cx="4060394" cy="97803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4000" dirty="0">
                <a:solidFill>
                  <a:srgbClr val="00B0F0"/>
                </a:solidFill>
              </a:rPr>
              <a:t>Journal Bearing</a:t>
            </a:r>
          </a:p>
          <a:p>
            <a:pPr algn="ctr"/>
            <a:r>
              <a:rPr lang="en-US" sz="2600" dirty="0">
                <a:solidFill>
                  <a:srgbClr val="00B0F0"/>
                </a:solidFill>
              </a:rPr>
              <a:t>Tribological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4FD0C-0A75-5D80-B8A3-BC6578ACCFC1}"/>
              </a:ext>
            </a:extLst>
          </p:cNvPr>
          <p:cNvSpPr txBox="1"/>
          <p:nvPr/>
        </p:nvSpPr>
        <p:spPr>
          <a:xfrm>
            <a:off x="2890288" y="5596116"/>
            <a:ext cx="622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Dataset acquired from Hydrodynamic Lubrication Solver [3]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1C185-83FC-7663-C6B6-7C0A4564E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4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>
            <a:extLst>
              <a:ext uri="{FF2B5EF4-FFF2-40B4-BE49-F238E27FC236}">
                <a16:creationId xmlns:a16="http://schemas.microsoft.com/office/drawing/2014/main" id="{06445119-8914-DFAA-F91B-B4ACBCF2F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4311" y="153729"/>
            <a:ext cx="2991556" cy="68164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Data pruning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1EF0C-BD3D-B816-138B-E4ECD19D6DCE}"/>
              </a:ext>
            </a:extLst>
          </p:cNvPr>
          <p:cNvSpPr txBox="1"/>
          <p:nvPr/>
        </p:nvSpPr>
        <p:spPr>
          <a:xfrm>
            <a:off x="1608666" y="2013228"/>
            <a:ext cx="79191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Reduction of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Dimensionality reduction (feature selection)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Reduction of records (Data sampling)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Discretization of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176E1C-2CCA-1D7E-8102-6454D7443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5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7FCB4F-DA70-A296-F72E-79901A86C0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Motivation/Aims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3FE14D-D8D5-5B09-1FDE-D740CFD28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>
            <a:extLst>
              <a:ext uri="{FF2B5EF4-FFF2-40B4-BE49-F238E27FC236}">
                <a16:creationId xmlns:a16="http://schemas.microsoft.com/office/drawing/2014/main" id="{06445119-8914-DFAA-F91B-B4ACBCF2F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4311" y="210174"/>
            <a:ext cx="3883378" cy="68164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Motivation</a:t>
            </a:r>
            <a:r>
              <a:rPr lang="en-US" sz="4000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000" dirty="0">
                <a:solidFill>
                  <a:schemeClr val="bg2"/>
                </a:solidFill>
              </a:rPr>
              <a:t>/ </a:t>
            </a:r>
            <a:r>
              <a:rPr lang="en-US" sz="4000" dirty="0">
                <a:solidFill>
                  <a:srgbClr val="FFFF00"/>
                </a:solidFill>
              </a:rPr>
              <a:t>Aims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1EF0C-BD3D-B816-138B-E4ECD19D6DCE}"/>
              </a:ext>
            </a:extLst>
          </p:cNvPr>
          <p:cNvSpPr txBox="1"/>
          <p:nvPr/>
        </p:nvSpPr>
        <p:spPr>
          <a:xfrm>
            <a:off x="180622" y="1798738"/>
            <a:ext cx="11413067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High computing cost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Saving energy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Gap in instance reduction literature in regression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No instance reduction applied before on journal-bearing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 to prune dataset using representations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Retaining small representative proportion of dataset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Model’s performance vs data prune percentage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86AF5-E64B-53CC-76EB-B183075B2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98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7FCB4F-DA70-A296-F72E-79901A86C0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51FBE6-2467-2EB5-BB19-FA829D3D1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8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>
            <a:extLst>
              <a:ext uri="{FF2B5EF4-FFF2-40B4-BE49-F238E27FC236}">
                <a16:creationId xmlns:a16="http://schemas.microsoft.com/office/drawing/2014/main" id="{06445119-8914-DFAA-F91B-B4ACBCF2F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4311" y="210174"/>
            <a:ext cx="3883378" cy="681648"/>
          </a:xfrm>
        </p:spPr>
        <p:txBody>
          <a:bodyPr>
            <a:normAutofit/>
          </a:bodyPr>
          <a:lstStyle/>
          <a:p>
            <a:r>
              <a:rPr lang="en-US" sz="4000" dirty="0"/>
              <a:t>Contribution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1EF0C-BD3D-B816-138B-E4ECD19D6DCE}"/>
              </a:ext>
            </a:extLst>
          </p:cNvPr>
          <p:cNvSpPr txBox="1"/>
          <p:nvPr/>
        </p:nvSpPr>
        <p:spPr>
          <a:xfrm>
            <a:off x="0" y="1640695"/>
            <a:ext cx="11413067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Filling literature gaps by introduction of: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Novel multi-tasking autoencoder (reg autoencoder)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Modified </a:t>
            </a:r>
            <a:r>
              <a:rPr lang="en-US" sz="2800" dirty="0" err="1">
                <a:solidFill>
                  <a:schemeClr val="bg1"/>
                </a:solidFill>
              </a:rPr>
              <a:t>Selesup</a:t>
            </a:r>
            <a:r>
              <a:rPr lang="en-US" sz="2800" dirty="0">
                <a:solidFill>
                  <a:schemeClr val="bg1"/>
                </a:solidFill>
              </a:rPr>
              <a:t> algorithm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Novel adaptive DBSCAN</a:t>
            </a:r>
          </a:p>
          <a:p>
            <a:pPr lvl="2"/>
            <a:endParaRPr lang="en-US" sz="2800" dirty="0">
              <a:solidFill>
                <a:schemeClr val="bg1"/>
              </a:solidFill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Comparison between those algorithms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Demonstrating the effect of changing pruning percentages</a:t>
            </a:r>
          </a:p>
          <a:p>
            <a:pPr marL="1428750" lvl="2" indent="-514350">
              <a:buFont typeface="+mj-lt"/>
              <a:buAutoNum type="arabicPeriod"/>
            </a:pPr>
            <a:endParaRPr lang="en-US" sz="28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C5C44D-936A-A869-DE5B-414B42A38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7FCB4F-DA70-A296-F72E-79901A86C0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0C35A-8E02-DAB9-88EB-A0379FB2E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5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Office Theme">
  <a:themeElements>
    <a:clrScheme name="UoN – cool palette ">
      <a:dk1>
        <a:srgbClr val="10263B"/>
      </a:dk1>
      <a:lt1>
        <a:srgbClr val="FCFBF8"/>
      </a:lt1>
      <a:dk2>
        <a:srgbClr val="405161"/>
      </a:dk2>
      <a:lt2>
        <a:srgbClr val="F3F3F5"/>
      </a:lt2>
      <a:accent1>
        <a:srgbClr val="707D89"/>
      </a:accent1>
      <a:accent2>
        <a:srgbClr val="9FA8B1"/>
      </a:accent2>
      <a:accent3>
        <a:srgbClr val="005F36"/>
      </a:accent3>
      <a:accent4>
        <a:srgbClr val="92D400"/>
      </a:accent4>
      <a:accent5>
        <a:srgbClr val="37B3B0"/>
      </a:accent5>
      <a:accent6>
        <a:srgbClr val="009BC1"/>
      </a:accent6>
      <a:hlink>
        <a:srgbClr val="009BC1"/>
      </a:hlink>
      <a:folHlink>
        <a:srgbClr val="92D4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1230</Words>
  <Application>Microsoft Office PowerPoint</Application>
  <PresentationFormat>Widescreen</PresentationFormat>
  <Paragraphs>266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CMR12</vt:lpstr>
      <vt:lpstr>Georgia</vt:lpstr>
      <vt:lpstr>Helvetica Neue</vt:lpstr>
      <vt:lpstr>Wingdings</vt:lpstr>
      <vt:lpstr>1_Office Theme</vt:lpstr>
      <vt:lpstr>Data pruning for cost-efficient training in tribological analysis on journal bearing systems</vt:lpstr>
      <vt:lpstr>Introduction</vt:lpstr>
      <vt:lpstr>PowerPoint Presentation</vt:lpstr>
      <vt:lpstr>PowerPoint Presentation</vt:lpstr>
      <vt:lpstr>Motivation/Aims</vt:lpstr>
      <vt:lpstr>PowerPoint Presentation</vt:lpstr>
      <vt:lpstr>Contribution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and Discussion</vt:lpstr>
      <vt:lpstr>PowerPoint Presentation</vt:lpstr>
      <vt:lpstr>PowerPoint Presentation</vt:lpstr>
      <vt:lpstr>PowerPoint Presentation</vt:lpstr>
      <vt:lpstr>Conclusion and Future work</vt:lpstr>
      <vt:lpstr>PowerPoint Presentation</vt:lpstr>
      <vt:lpstr>Acknowledgments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pruning for cost-efficient training in tribological analysis on journal bearing systems</dc:title>
  <dc:creator>Karim Elkobrossy</dc:creator>
  <cp:lastModifiedBy>es-Karim.Ibrahim2020</cp:lastModifiedBy>
  <cp:revision>1</cp:revision>
  <dcterms:created xsi:type="dcterms:W3CDTF">2023-09-11T11:06:59Z</dcterms:created>
  <dcterms:modified xsi:type="dcterms:W3CDTF">2023-09-15T13:45:00Z</dcterms:modified>
</cp:coreProperties>
</file>